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84" r:id="rId3"/>
    <p:sldMasterId id="2147483685" r:id="rId4"/>
    <p:sldMasterId id="214748368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6858000" cx="9144000"/>
  <p:notesSz cx="6858000" cy="9144000"/>
  <p:embeddedFontLst>
    <p:embeddedFont>
      <p:font typeface="Tahoma"/>
      <p:regular r:id="rId40"/>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font" Target="fonts/Tahoma-regular.fntdata"/><Relationship Id="rId20" Type="http://schemas.openxmlformats.org/officeDocument/2006/relationships/slide" Target="slides/slide14.xml"/><Relationship Id="rId41" Type="http://schemas.openxmlformats.org/officeDocument/2006/relationships/font" Target="fonts/Tahoma-bold.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60" name="Google Shape;160;p1: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p2: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B3F14"/>
                </a:solidFill>
                <a:latin typeface="Comic Sans MS"/>
                <a:ea typeface="Comic Sans MS"/>
                <a:cs typeface="Comic Sans MS"/>
                <a:sym typeface="Comic Sans MS"/>
              </a:rPr>
              <a:t>‹#›</a:t>
            </a:fld>
            <a:endParaRPr b="0" i="0" sz="1200" u="none" cap="none" strike="noStrike">
              <a:solidFill>
                <a:srgbClr val="000000"/>
              </a:solidFill>
              <a:latin typeface="Times New Roman"/>
              <a:ea typeface="Times New Roman"/>
              <a:cs typeface="Times New Roman"/>
              <a:sym typeface="Times New Roman"/>
            </a:endParaRPr>
          </a:p>
        </p:txBody>
      </p:sp>
      <p:sp>
        <p:nvSpPr>
          <p:cNvPr id="169" name="Google Shape;169;p2:notes"/>
          <p:cNvSpPr txBox="1"/>
          <p:nvPr>
            <p:ph idx="1" type="body"/>
          </p:nvPr>
        </p:nvSpPr>
        <p:spPr>
          <a:xfrm>
            <a:off x="914400" y="4343400"/>
            <a:ext cx="5020920" cy="411588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170" name="Google Shape;170;p2: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p3: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B3F14"/>
                </a:solidFill>
                <a:latin typeface="Comic Sans MS"/>
                <a:ea typeface="Comic Sans MS"/>
                <a:cs typeface="Comic Sans MS"/>
                <a:sym typeface="Comic Sans MS"/>
              </a:rPr>
              <a:t>‹#›</a:t>
            </a:fld>
            <a:endParaRPr b="0" i="0" sz="1200" u="none" cap="none" strike="noStrike">
              <a:solidFill>
                <a:srgbClr val="000000"/>
              </a:solidFill>
              <a:latin typeface="Times New Roman"/>
              <a:ea typeface="Times New Roman"/>
              <a:cs typeface="Times New Roman"/>
              <a:sym typeface="Times New Roman"/>
            </a:endParaRPr>
          </a:p>
        </p:txBody>
      </p:sp>
      <p:sp>
        <p:nvSpPr>
          <p:cNvPr id="176" name="Google Shape;176;p3: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177" name="Google Shape;177;p3: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p4: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183" name="Google Shape;183;p4: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184" name="Google Shape;184;p4: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3d2a8a5e38_0_0:notes"/>
          <p:cNvSpPr txBox="1"/>
          <p:nvPr/>
        </p:nvSpPr>
        <p:spPr>
          <a:xfrm>
            <a:off x="3886200" y="8686800"/>
            <a:ext cx="2962200" cy="4476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191" name="Google Shape;191;g3d2a8a5e38_0_0:notes"/>
          <p:cNvSpPr txBox="1"/>
          <p:nvPr>
            <p:ph idx="1" type="body"/>
          </p:nvPr>
        </p:nvSpPr>
        <p:spPr>
          <a:xfrm>
            <a:off x="914400" y="4343400"/>
            <a:ext cx="5020800" cy="410640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192" name="Google Shape;192;g3d2a8a5e38_0_0: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g3d2a8a5e38_0_6:notes"/>
          <p:cNvSpPr txBox="1"/>
          <p:nvPr/>
        </p:nvSpPr>
        <p:spPr>
          <a:xfrm>
            <a:off x="3886200" y="8686800"/>
            <a:ext cx="2962200" cy="4476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198" name="Google Shape;198;g3d2a8a5e38_0_6:notes"/>
          <p:cNvSpPr txBox="1"/>
          <p:nvPr>
            <p:ph idx="1" type="body"/>
          </p:nvPr>
        </p:nvSpPr>
        <p:spPr>
          <a:xfrm>
            <a:off x="914400" y="4343400"/>
            <a:ext cx="5020800" cy="410640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199" name="Google Shape;199;g3d2a8a5e38_0_6: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3d2a8a5e38_0_12:notes"/>
          <p:cNvSpPr txBox="1"/>
          <p:nvPr/>
        </p:nvSpPr>
        <p:spPr>
          <a:xfrm>
            <a:off x="3886200" y="8686800"/>
            <a:ext cx="2962200" cy="4476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05" name="Google Shape;205;g3d2a8a5e38_0_12:notes"/>
          <p:cNvSpPr txBox="1"/>
          <p:nvPr>
            <p:ph idx="1" type="body"/>
          </p:nvPr>
        </p:nvSpPr>
        <p:spPr>
          <a:xfrm>
            <a:off x="914400" y="4343400"/>
            <a:ext cx="5020800" cy="410640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06" name="Google Shape;206;g3d2a8a5e38_0_12: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p5: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12" name="Google Shape;212;p5: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13" name="Google Shape;213;p5: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p6: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19" name="Google Shape;219;p6: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20" name="Google Shape;220;p6: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p7: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27" name="Google Shape;227;p7: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28" name="Google Shape;228;p7: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Google Shape;234;p8: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35" name="Google Shape;235;p8: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36" name="Google Shape;236;p8: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Google Shape;241;p9: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42" name="Google Shape;242;p9: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43" name="Google Shape;243;p9: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Google Shape;248;p10: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49" name="Google Shape;249;p10: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50" name="Google Shape;250;p10: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p11: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56" name="Google Shape;256;p11: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57" name="Google Shape;257;p11: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Google Shape;26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63" name="Google Shape;263;p12: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6" name="Shape 266"/>
        <p:cNvGrpSpPr/>
        <p:nvPr/>
      </p:nvGrpSpPr>
      <p:grpSpPr>
        <a:xfrm>
          <a:off x="0" y="0"/>
          <a:ext cx="0" cy="0"/>
          <a:chOff x="0" y="0"/>
          <a:chExt cx="0" cy="0"/>
        </a:xfrm>
      </p:grpSpPr>
      <p:sp>
        <p:nvSpPr>
          <p:cNvPr id="267" name="Google Shape;267;p13: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68" name="Google Shape;268;p13:notes"/>
          <p:cNvSpPr txBox="1"/>
          <p:nvPr>
            <p:ph idx="1" type="body"/>
          </p:nvPr>
        </p:nvSpPr>
        <p:spPr>
          <a:xfrm>
            <a:off x="914400" y="4343400"/>
            <a:ext cx="5028840" cy="4114440"/>
          </a:xfrm>
          <a:prstGeom prst="rect">
            <a:avLst/>
          </a:prstGeom>
          <a:noFill/>
          <a:ln>
            <a:noFill/>
          </a:ln>
        </p:spPr>
        <p:txBody>
          <a:bodyPr anchorCtr="0" anchor="t" bIns="46800" lIns="90000" spcFirstLastPara="1" rIns="90000" wrap="square" tIns="46800">
            <a:noAutofit/>
          </a:bodyPr>
          <a:lstStyle/>
          <a:p>
            <a:pPr indent="-216000" lvl="0" marL="216000" marR="0" rtl="0" algn="l">
              <a:lnSpc>
                <a:spcPct val="100000"/>
              </a:lnSpc>
              <a:spcBef>
                <a:spcPts val="0"/>
              </a:spcBef>
              <a:spcAft>
                <a:spcPts val="0"/>
              </a:spcAft>
              <a:buNone/>
            </a:pPr>
            <a:r>
              <a:rPr b="0" i="0" lang="en-GB" sz="1200" u="none" cap="none" strike="noStrike">
                <a:solidFill>
                  <a:srgbClr val="000000"/>
                </a:solidFill>
                <a:latin typeface="Times New Roman"/>
                <a:ea typeface="Times New Roman"/>
                <a:cs typeface="Times New Roman"/>
                <a:sym typeface="Times New Roman"/>
              </a:rPr>
              <a:t>We’ll talk about the Sun in detail a little bit later in the course.</a:t>
            </a:r>
            <a:endParaRPr b="0" i="0" sz="2000" u="none" cap="none" strike="noStrike">
              <a:solidFill>
                <a:srgbClr val="000000"/>
              </a:solidFill>
              <a:latin typeface="Arial"/>
              <a:ea typeface="Arial"/>
              <a:cs typeface="Arial"/>
              <a:sym typeface="Arial"/>
            </a:endParaRPr>
          </a:p>
          <a:p>
            <a:pPr indent="-216000" lvl="0" marL="216000" marR="0" rtl="0" algn="l">
              <a:lnSpc>
                <a:spcPct val="100000"/>
              </a:lnSpc>
              <a:spcBef>
                <a:spcPts val="0"/>
              </a:spcBef>
              <a:spcAft>
                <a:spcPts val="0"/>
              </a:spcAft>
              <a:buNone/>
            </a:pPr>
            <a:r>
              <a:rPr b="0" i="0" lang="en-GB" sz="1200" u="none" cap="none" strike="noStrike">
                <a:solidFill>
                  <a:srgbClr val="000000"/>
                </a:solidFill>
                <a:latin typeface="Times New Roman"/>
                <a:ea typeface="Times New Roman"/>
                <a:cs typeface="Times New Roman"/>
                <a:sym typeface="Times New Roman"/>
              </a:rPr>
              <a:t>Eight planets</a:t>
            </a:r>
            <a:endParaRPr b="0" i="0" sz="2000" u="none" cap="none" strike="noStrike">
              <a:solidFill>
                <a:srgbClr val="000000"/>
              </a:solidFill>
              <a:latin typeface="Arial"/>
              <a:ea typeface="Arial"/>
              <a:cs typeface="Arial"/>
              <a:sym typeface="Arial"/>
            </a:endParaRPr>
          </a:p>
          <a:p>
            <a:pPr indent="-216000" lvl="0" marL="216000" marR="0" rtl="0" algn="l">
              <a:lnSpc>
                <a:spcPct val="100000"/>
              </a:lnSpc>
              <a:spcBef>
                <a:spcPts val="0"/>
              </a:spcBef>
              <a:spcAft>
                <a:spcPts val="0"/>
              </a:spcAft>
              <a:buNone/>
            </a:pPr>
            <a:r>
              <a:rPr b="0" i="0" lang="en-GB" sz="1200" u="none" cap="none" strike="noStrike">
                <a:solidFill>
                  <a:srgbClr val="000000"/>
                </a:solidFill>
                <a:latin typeface="Times New Roman"/>
                <a:ea typeface="Times New Roman"/>
                <a:cs typeface="Times New Roman"/>
                <a:sym typeface="Times New Roman"/>
              </a:rPr>
              <a:t>There are all kinds of leftover clumps that didn’t make it into planets that are still floating around out there.  In 2003, astronomers found Eris, which is larger than Pluto and presumably part of a large collection of such objects inhabiting the outer solar system.  We didn’t want to keep adding plantes as we found them ,so we designated pluto a dwarf planet along with Ceres the asteroid and Eris.</a:t>
            </a:r>
            <a:endParaRPr b="0" i="0" sz="2000" u="none" cap="none" strike="noStrike">
              <a:solidFill>
                <a:srgbClr val="000000"/>
              </a:solidFill>
              <a:latin typeface="Arial"/>
              <a:ea typeface="Arial"/>
              <a:cs typeface="Arial"/>
              <a:sym typeface="Arial"/>
            </a:endParaRPr>
          </a:p>
        </p:txBody>
      </p:sp>
      <p:sp>
        <p:nvSpPr>
          <p:cNvPr id="269" name="Google Shape;269;p13: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p14: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75" name="Google Shape;275;p14: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76" name="Google Shape;276;p14: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Google Shape;282;p15: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83" name="Google Shape;283;p15: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84" name="Google Shape;284;p15: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Google Shape;292;p32: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93" name="Google Shape;293;p32: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94" name="Google Shape;294;p32: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p16: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00" name="Google Shape;300;p16: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01" name="Google Shape;301;p16: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p17: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07" name="Google Shape;307;p17: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08" name="Google Shape;308;p17: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2" name="Shape 312"/>
        <p:cNvGrpSpPr/>
        <p:nvPr/>
      </p:nvGrpSpPr>
      <p:grpSpPr>
        <a:xfrm>
          <a:off x="0" y="0"/>
          <a:ext cx="0" cy="0"/>
          <a:chOff x="0" y="0"/>
          <a:chExt cx="0" cy="0"/>
        </a:xfrm>
      </p:grpSpPr>
      <p:sp>
        <p:nvSpPr>
          <p:cNvPr id="313" name="Google Shape;313;p18: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14" name="Google Shape;314;p18: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15" name="Google Shape;315;p18: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Google Shape;320;p19: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21" name="Google Shape;321;p19: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22" name="Google Shape;322;p19: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6" name="Shape 326"/>
        <p:cNvGrpSpPr/>
        <p:nvPr/>
      </p:nvGrpSpPr>
      <p:grpSpPr>
        <a:xfrm>
          <a:off x="0" y="0"/>
          <a:ext cx="0" cy="0"/>
          <a:chOff x="0" y="0"/>
          <a:chExt cx="0" cy="0"/>
        </a:xfrm>
      </p:grpSpPr>
      <p:sp>
        <p:nvSpPr>
          <p:cNvPr id="327" name="Google Shape;32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28" name="Google Shape;328;p20: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2" name="Shape 332"/>
        <p:cNvGrpSpPr/>
        <p:nvPr/>
      </p:nvGrpSpPr>
      <p:grpSpPr>
        <a:xfrm>
          <a:off x="0" y="0"/>
          <a:ext cx="0" cy="0"/>
          <a:chOff x="0" y="0"/>
          <a:chExt cx="0" cy="0"/>
        </a:xfrm>
      </p:grpSpPr>
      <p:sp>
        <p:nvSpPr>
          <p:cNvPr id="333" name="Google Shape;333;p21: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34" name="Google Shape;334;p21: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35" name="Google Shape;335;p21: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9" name="Shape 339"/>
        <p:cNvGrpSpPr/>
        <p:nvPr/>
      </p:nvGrpSpPr>
      <p:grpSpPr>
        <a:xfrm>
          <a:off x="0" y="0"/>
          <a:ext cx="0" cy="0"/>
          <a:chOff x="0" y="0"/>
          <a:chExt cx="0" cy="0"/>
        </a:xfrm>
      </p:grpSpPr>
      <p:sp>
        <p:nvSpPr>
          <p:cNvPr id="340" name="Google Shape;340;p22: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41" name="Google Shape;341;p22:notes"/>
          <p:cNvSpPr txBox="1"/>
          <p:nvPr>
            <p:ph idx="1" type="body"/>
          </p:nvPr>
        </p:nvSpPr>
        <p:spPr>
          <a:xfrm>
            <a:off x="914400" y="4343400"/>
            <a:ext cx="5028840" cy="4114440"/>
          </a:xfrm>
          <a:prstGeom prst="rect">
            <a:avLst/>
          </a:prstGeom>
          <a:noFill/>
          <a:ln>
            <a:noFill/>
          </a:ln>
        </p:spPr>
        <p:txBody>
          <a:bodyPr anchorCtr="0" anchor="t" bIns="46800" lIns="90000" spcFirstLastPara="1" rIns="90000" wrap="square" tIns="46800">
            <a:noAutofit/>
          </a:bodyPr>
          <a:lstStyle/>
          <a:p>
            <a:pPr indent="-221760" lvl="0" marL="228600" marR="0" rtl="0" algn="l">
              <a:lnSpc>
                <a:spcPct val="100000"/>
              </a:lnSpc>
              <a:spcBef>
                <a:spcPts val="0"/>
              </a:spcBef>
              <a:spcAft>
                <a:spcPts val="0"/>
              </a:spcAft>
              <a:buNone/>
            </a:pPr>
            <a:r>
              <a:rPr b="0" i="0" lang="en-GB" sz="1200" u="none" cap="none" strike="noStrike">
                <a:solidFill>
                  <a:srgbClr val="000000"/>
                </a:solidFill>
                <a:latin typeface="Times New Roman"/>
                <a:ea typeface="Times New Roman"/>
                <a:cs typeface="Times New Roman"/>
                <a:sym typeface="Times New Roman"/>
              </a:rPr>
              <a:t>Two things to note:</a:t>
            </a:r>
            <a:endParaRPr b="0" i="0" sz="2000" u="none" cap="none" strike="noStrike">
              <a:solidFill>
                <a:srgbClr val="000000"/>
              </a:solidFill>
              <a:latin typeface="Arial"/>
              <a:ea typeface="Arial"/>
              <a:cs typeface="Arial"/>
              <a:sym typeface="Arial"/>
            </a:endParaRPr>
          </a:p>
          <a:p>
            <a:pPr indent="-221760" lvl="0" marL="228600" marR="0" rtl="0" algn="l">
              <a:lnSpc>
                <a:spcPct val="100000"/>
              </a:lnSpc>
              <a:spcBef>
                <a:spcPts val="0"/>
              </a:spcBef>
              <a:spcAft>
                <a:spcPts val="0"/>
              </a:spcAft>
              <a:buClr>
                <a:srgbClr val="000000"/>
              </a:buClr>
              <a:buSzPts val="1200"/>
              <a:buFont typeface="Noto Sans Symbols"/>
              <a:buAutoNum type="arabicParenR"/>
            </a:pPr>
            <a:r>
              <a:rPr b="0" i="0" lang="en-GB" sz="1200" u="none" cap="none" strike="noStrike">
                <a:solidFill>
                  <a:srgbClr val="000000"/>
                </a:solidFill>
                <a:latin typeface="Times New Roman"/>
                <a:ea typeface="Times New Roman"/>
                <a:cs typeface="Times New Roman"/>
                <a:sym typeface="Times New Roman"/>
              </a:rPr>
              <a:t> Universe is really big.</a:t>
            </a:r>
            <a:endParaRPr b="0" i="0" sz="2000" u="none" cap="none" strike="noStrike">
              <a:solidFill>
                <a:srgbClr val="000000"/>
              </a:solidFill>
              <a:latin typeface="Arial"/>
              <a:ea typeface="Arial"/>
              <a:cs typeface="Arial"/>
              <a:sym typeface="Arial"/>
            </a:endParaRPr>
          </a:p>
          <a:p>
            <a:pPr indent="-221760" lvl="0" marL="228600" marR="0" rtl="0" algn="l">
              <a:lnSpc>
                <a:spcPct val="100000"/>
              </a:lnSpc>
              <a:spcBef>
                <a:spcPts val="0"/>
              </a:spcBef>
              <a:spcAft>
                <a:spcPts val="0"/>
              </a:spcAft>
              <a:buClr>
                <a:srgbClr val="000000"/>
              </a:buClr>
              <a:buSzPts val="1200"/>
              <a:buFont typeface="Noto Sans Symbols"/>
              <a:buAutoNum type="arabicParenR"/>
            </a:pPr>
            <a:r>
              <a:rPr b="0" i="0" lang="en-GB" sz="1200" u="none" cap="none" strike="noStrike">
                <a:solidFill>
                  <a:srgbClr val="000000"/>
                </a:solidFill>
                <a:latin typeface="Times New Roman"/>
                <a:ea typeface="Times New Roman"/>
                <a:cs typeface="Times New Roman"/>
                <a:sym typeface="Times New Roman"/>
              </a:rPr>
              <a:t> Most of the Universe is nothing.</a:t>
            </a:r>
            <a:endParaRPr b="0" i="0" sz="2000" u="none" cap="none" strike="noStrike">
              <a:solidFill>
                <a:srgbClr val="000000"/>
              </a:solidFill>
              <a:latin typeface="Arial"/>
              <a:ea typeface="Arial"/>
              <a:cs typeface="Arial"/>
              <a:sym typeface="Arial"/>
            </a:endParaRPr>
          </a:p>
          <a:p>
            <a:pPr indent="-221760" lvl="0" marL="228600" marR="0" rtl="0" algn="l">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221760" lvl="0" marL="228600" marR="0" rtl="0" algn="l">
              <a:lnSpc>
                <a:spcPct val="100000"/>
              </a:lnSpc>
              <a:spcBef>
                <a:spcPts val="0"/>
              </a:spcBef>
              <a:spcAft>
                <a:spcPts val="0"/>
              </a:spcAft>
              <a:buNone/>
            </a:pPr>
            <a:r>
              <a:rPr b="0" i="0" lang="en-GB" sz="1200" u="none" cap="none" strike="noStrike">
                <a:solidFill>
                  <a:srgbClr val="000000"/>
                </a:solidFill>
                <a:latin typeface="Times New Roman"/>
                <a:ea typeface="Times New Roman"/>
                <a:cs typeface="Times New Roman"/>
                <a:sym typeface="Times New Roman"/>
              </a:rPr>
              <a:t>HOW FAR IS A LIGHTYEAR?</a:t>
            </a:r>
            <a:endParaRPr b="0" i="0" sz="2000" u="none" cap="none" strike="noStrike">
              <a:solidFill>
                <a:srgbClr val="000000"/>
              </a:solidFill>
              <a:latin typeface="Arial"/>
              <a:ea typeface="Arial"/>
              <a:cs typeface="Arial"/>
              <a:sym typeface="Arial"/>
            </a:endParaRPr>
          </a:p>
        </p:txBody>
      </p:sp>
      <p:sp>
        <p:nvSpPr>
          <p:cNvPr id="342" name="Google Shape;342;p22: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49" name="Google Shape;349;p23: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4" name="Shape 354"/>
        <p:cNvGrpSpPr/>
        <p:nvPr/>
      </p:nvGrpSpPr>
      <p:grpSpPr>
        <a:xfrm>
          <a:off x="0" y="0"/>
          <a:ext cx="0" cy="0"/>
          <a:chOff x="0" y="0"/>
          <a:chExt cx="0" cy="0"/>
        </a:xfrm>
      </p:grpSpPr>
      <p:sp>
        <p:nvSpPr>
          <p:cNvPr id="355" name="Google Shape;355;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56" name="Google Shape;356;p24: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2" name="Shape 362"/>
        <p:cNvGrpSpPr/>
        <p:nvPr/>
      </p:nvGrpSpPr>
      <p:grpSpPr>
        <a:xfrm>
          <a:off x="0" y="0"/>
          <a:ext cx="0" cy="0"/>
          <a:chOff x="0" y="0"/>
          <a:chExt cx="0" cy="0"/>
        </a:xfrm>
      </p:grpSpPr>
      <p:sp>
        <p:nvSpPr>
          <p:cNvPr id="363" name="Google Shape;363;p25: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64" name="Google Shape;364;p25:notes"/>
          <p:cNvSpPr txBox="1"/>
          <p:nvPr>
            <p:ph idx="1" type="body"/>
          </p:nvPr>
        </p:nvSpPr>
        <p:spPr>
          <a:xfrm>
            <a:off x="914400" y="4343400"/>
            <a:ext cx="5028840" cy="4114440"/>
          </a:xfrm>
          <a:prstGeom prst="rect">
            <a:avLst/>
          </a:prstGeom>
          <a:noFill/>
          <a:ln>
            <a:noFill/>
          </a:ln>
        </p:spPr>
        <p:txBody>
          <a:bodyPr anchorCtr="0" anchor="t" bIns="46800" lIns="90000" spcFirstLastPara="1" rIns="90000" wrap="square" tIns="46800">
            <a:noAutofit/>
          </a:bodyPr>
          <a:lstStyle/>
          <a:p>
            <a:pPr indent="-216000" lvl="0" marL="216000" marR="0" rtl="0" algn="l">
              <a:lnSpc>
                <a:spcPct val="100000"/>
              </a:lnSpc>
              <a:spcBef>
                <a:spcPts val="0"/>
              </a:spcBef>
              <a:spcAft>
                <a:spcPts val="0"/>
              </a:spcAft>
              <a:buNone/>
            </a:pPr>
            <a:r>
              <a:rPr b="0" i="0" lang="en-GB" sz="1200" u="none" cap="none" strike="noStrike">
                <a:solidFill>
                  <a:srgbClr val="000000"/>
                </a:solidFill>
                <a:latin typeface="Times New Roman"/>
                <a:ea typeface="Times New Roman"/>
                <a:cs typeface="Times New Roman"/>
                <a:sym typeface="Times New Roman"/>
              </a:rPr>
              <a:t>What is a ~?</a:t>
            </a:r>
            <a:endParaRPr b="0" i="0" sz="2000" u="none" cap="none" strike="noStrike">
              <a:solidFill>
                <a:srgbClr val="000000"/>
              </a:solidFill>
              <a:latin typeface="Arial"/>
              <a:ea typeface="Arial"/>
              <a:cs typeface="Arial"/>
              <a:sym typeface="Arial"/>
            </a:endParaRPr>
          </a:p>
        </p:txBody>
      </p:sp>
      <p:sp>
        <p:nvSpPr>
          <p:cNvPr id="365" name="Google Shape;365;p25: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9" name="Shape 369"/>
        <p:cNvGrpSpPr/>
        <p:nvPr/>
      </p:nvGrpSpPr>
      <p:grpSpPr>
        <a:xfrm>
          <a:off x="0" y="0"/>
          <a:ext cx="0" cy="0"/>
          <a:chOff x="0" y="0"/>
          <a:chExt cx="0" cy="0"/>
        </a:xfrm>
      </p:grpSpPr>
      <p:sp>
        <p:nvSpPr>
          <p:cNvPr id="370" name="Google Shape;370;p26: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71" name="Google Shape;371;p26: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72" name="Google Shape;372;p26: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Google Shape;378;p27: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79" name="Google Shape;379;p27: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80" name="Google Shape;380;p27: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5" name="Shape 385"/>
        <p:cNvGrpSpPr/>
        <p:nvPr/>
      </p:nvGrpSpPr>
      <p:grpSpPr>
        <a:xfrm>
          <a:off x="0" y="0"/>
          <a:ext cx="0" cy="0"/>
          <a:chOff x="0" y="0"/>
          <a:chExt cx="0" cy="0"/>
        </a:xfrm>
      </p:grpSpPr>
      <p:sp>
        <p:nvSpPr>
          <p:cNvPr id="386" name="Google Shape;386;p28: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87" name="Google Shape;387;p28: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88" name="Google Shape;388;p28: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2" name="Shape 392"/>
        <p:cNvGrpSpPr/>
        <p:nvPr/>
      </p:nvGrpSpPr>
      <p:grpSpPr>
        <a:xfrm>
          <a:off x="0" y="0"/>
          <a:ext cx="0" cy="0"/>
          <a:chOff x="0" y="0"/>
          <a:chExt cx="0" cy="0"/>
        </a:xfrm>
      </p:grpSpPr>
      <p:sp>
        <p:nvSpPr>
          <p:cNvPr id="393" name="Google Shape;393;g3d2a8a5e38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94" name="Google Shape;394;g3d2a8a5e38_0_197: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type="blank">
  <p:cSld name="BLANK">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x">
  <p:cSld name="TITLE_AND_BODY">
    <p:spTree>
      <p:nvGrpSpPr>
        <p:cNvPr id="11" name="Shape 11"/>
        <p:cNvGrpSpPr/>
        <p:nvPr/>
      </p:nvGrpSpPr>
      <p:grpSpPr>
        <a:xfrm>
          <a:off x="0" y="0"/>
          <a:ext cx="0" cy="0"/>
          <a:chOff x="0" y="0"/>
          <a:chExt cx="0" cy="0"/>
        </a:xfrm>
      </p:grpSpPr>
      <p:sp>
        <p:nvSpPr>
          <p:cNvPr id="12" name="Google Shape;12;p3"/>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3" name="Google Shape;13;p3"/>
          <p:cNvSpPr txBox="1"/>
          <p:nvPr>
            <p:ph idx="1" type="subTitle"/>
          </p:nvPr>
        </p:nvSpPr>
        <p:spPr>
          <a:xfrm>
            <a:off x="457200" y="838080"/>
            <a:ext cx="8229240" cy="540972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type="obj">
  <p:cSld name="OBJECT">
    <p:spTree>
      <p:nvGrpSpPr>
        <p:cNvPr id="14" name="Shape 14"/>
        <p:cNvGrpSpPr/>
        <p:nvPr/>
      </p:nvGrpSpPr>
      <p:grpSpPr>
        <a:xfrm>
          <a:off x="0" y="0"/>
          <a:ext cx="0" cy="0"/>
          <a:chOff x="0" y="0"/>
          <a:chExt cx="0" cy="0"/>
        </a:xfrm>
      </p:grpSpPr>
      <p:sp>
        <p:nvSpPr>
          <p:cNvPr id="15" name="Google Shape;15;p4"/>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6" name="Google Shape;16;p4"/>
          <p:cNvSpPr txBox="1"/>
          <p:nvPr>
            <p:ph idx="1" type="body"/>
          </p:nvPr>
        </p:nvSpPr>
        <p:spPr>
          <a:xfrm>
            <a:off x="457200" y="838080"/>
            <a:ext cx="822924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type="twoObj">
  <p:cSld name="TWO_OBJECTS">
    <p:spTree>
      <p:nvGrpSpPr>
        <p:cNvPr id="17" name="Shape 17"/>
        <p:cNvGrpSpPr/>
        <p:nvPr/>
      </p:nvGrpSpPr>
      <p:grpSpPr>
        <a:xfrm>
          <a:off x="0" y="0"/>
          <a:ext cx="0" cy="0"/>
          <a:chOff x="0" y="0"/>
          <a:chExt cx="0" cy="0"/>
        </a:xfrm>
      </p:grpSpPr>
      <p:sp>
        <p:nvSpPr>
          <p:cNvPr id="18" name="Google Shape;18;p5"/>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9" name="Google Shape;19;p5"/>
          <p:cNvSpPr txBox="1"/>
          <p:nvPr>
            <p:ph idx="1" type="body"/>
          </p:nvPr>
        </p:nvSpPr>
        <p:spPr>
          <a:xfrm>
            <a:off x="457200" y="838080"/>
            <a:ext cx="401580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20" name="Google Shape;20;p5"/>
          <p:cNvSpPr txBox="1"/>
          <p:nvPr>
            <p:ph idx="2" type="body"/>
          </p:nvPr>
        </p:nvSpPr>
        <p:spPr>
          <a:xfrm>
            <a:off x="4674240" y="838080"/>
            <a:ext cx="401580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1" name="Shape 21"/>
        <p:cNvGrpSpPr/>
        <p:nvPr/>
      </p:nvGrpSpPr>
      <p:grpSpPr>
        <a:xfrm>
          <a:off x="0" y="0"/>
          <a:ext cx="0" cy="0"/>
          <a:chOff x="0" y="0"/>
          <a:chExt cx="0" cy="0"/>
        </a:xfrm>
      </p:grpSpPr>
      <p:sp>
        <p:nvSpPr>
          <p:cNvPr id="22" name="Google Shape;22;p6"/>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entered Text" type="objOnly">
  <p:cSld name="OBJECT_ONLY">
    <p:spTree>
      <p:nvGrpSpPr>
        <p:cNvPr id="23" name="Shape 23"/>
        <p:cNvGrpSpPr/>
        <p:nvPr/>
      </p:nvGrpSpPr>
      <p:grpSpPr>
        <a:xfrm>
          <a:off x="0" y="0"/>
          <a:ext cx="0" cy="0"/>
          <a:chOff x="0" y="0"/>
          <a:chExt cx="0" cy="0"/>
        </a:xfrm>
      </p:grpSpPr>
      <p:sp>
        <p:nvSpPr>
          <p:cNvPr id="24" name="Google Shape;24;p7"/>
          <p:cNvSpPr txBox="1"/>
          <p:nvPr>
            <p:ph idx="1" type="subTitle"/>
          </p:nvPr>
        </p:nvSpPr>
        <p:spPr>
          <a:xfrm>
            <a:off x="457200" y="122400"/>
            <a:ext cx="8229240" cy="29649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and Content" type="twoObjAndObj">
  <p:cSld name="TWO_OBJECTS_AND_OBJECT">
    <p:spTree>
      <p:nvGrpSpPr>
        <p:cNvPr id="25" name="Shape 25"/>
        <p:cNvGrpSpPr/>
        <p:nvPr/>
      </p:nvGrpSpPr>
      <p:grpSpPr>
        <a:xfrm>
          <a:off x="0" y="0"/>
          <a:ext cx="0" cy="0"/>
          <a:chOff x="0" y="0"/>
          <a:chExt cx="0" cy="0"/>
        </a:xfrm>
      </p:grpSpPr>
      <p:sp>
        <p:nvSpPr>
          <p:cNvPr id="26" name="Google Shape;26;p8"/>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27" name="Google Shape;27;p8"/>
          <p:cNvSpPr txBox="1"/>
          <p:nvPr>
            <p:ph idx="1" type="body"/>
          </p:nvPr>
        </p:nvSpPr>
        <p:spPr>
          <a:xfrm>
            <a:off x="45720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28" name="Google Shape;28;p8"/>
          <p:cNvSpPr txBox="1"/>
          <p:nvPr>
            <p:ph idx="2" type="body"/>
          </p:nvPr>
        </p:nvSpPr>
        <p:spPr>
          <a:xfrm>
            <a:off x="457200" y="366372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29" name="Google Shape;29;p8"/>
          <p:cNvSpPr txBox="1"/>
          <p:nvPr>
            <p:ph idx="3" type="body"/>
          </p:nvPr>
        </p:nvSpPr>
        <p:spPr>
          <a:xfrm>
            <a:off x="4674240" y="838080"/>
            <a:ext cx="401580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and 2 Content" type="objAndTwoObj">
  <p:cSld name="OBJECT_AND_TWO_OBJECTS">
    <p:spTree>
      <p:nvGrpSpPr>
        <p:cNvPr id="30" name="Shape 30"/>
        <p:cNvGrpSpPr/>
        <p:nvPr/>
      </p:nvGrpSpPr>
      <p:grpSpPr>
        <a:xfrm>
          <a:off x="0" y="0"/>
          <a:ext cx="0" cy="0"/>
          <a:chOff x="0" y="0"/>
          <a:chExt cx="0" cy="0"/>
        </a:xfrm>
      </p:grpSpPr>
      <p:sp>
        <p:nvSpPr>
          <p:cNvPr id="31" name="Google Shape;31;p9"/>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32" name="Google Shape;32;p9"/>
          <p:cNvSpPr txBox="1"/>
          <p:nvPr>
            <p:ph idx="1" type="body"/>
          </p:nvPr>
        </p:nvSpPr>
        <p:spPr>
          <a:xfrm>
            <a:off x="457200" y="838080"/>
            <a:ext cx="401580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33" name="Google Shape;33;p9"/>
          <p:cNvSpPr txBox="1"/>
          <p:nvPr>
            <p:ph idx="2" type="body"/>
          </p:nvPr>
        </p:nvSpPr>
        <p:spPr>
          <a:xfrm>
            <a:off x="467424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34" name="Google Shape;34;p9"/>
          <p:cNvSpPr txBox="1"/>
          <p:nvPr>
            <p:ph idx="3" type="body"/>
          </p:nvPr>
        </p:nvSpPr>
        <p:spPr>
          <a:xfrm>
            <a:off x="4674240" y="366372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over Content" type="twoObjOverTx">
  <p:cSld name="TWO_OBJECTS_OVER_TEXT">
    <p:spTree>
      <p:nvGrpSpPr>
        <p:cNvPr id="35" name="Shape 35"/>
        <p:cNvGrpSpPr/>
        <p:nvPr/>
      </p:nvGrpSpPr>
      <p:grpSpPr>
        <a:xfrm>
          <a:off x="0" y="0"/>
          <a:ext cx="0" cy="0"/>
          <a:chOff x="0" y="0"/>
          <a:chExt cx="0" cy="0"/>
        </a:xfrm>
      </p:grpSpPr>
      <p:sp>
        <p:nvSpPr>
          <p:cNvPr id="36" name="Google Shape;36;p10"/>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37" name="Google Shape;37;p10"/>
          <p:cNvSpPr txBox="1"/>
          <p:nvPr>
            <p:ph idx="1" type="body"/>
          </p:nvPr>
        </p:nvSpPr>
        <p:spPr>
          <a:xfrm>
            <a:off x="45720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38" name="Google Shape;38;p10"/>
          <p:cNvSpPr txBox="1"/>
          <p:nvPr>
            <p:ph idx="2" type="body"/>
          </p:nvPr>
        </p:nvSpPr>
        <p:spPr>
          <a:xfrm>
            <a:off x="467424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39" name="Google Shape;39;p10"/>
          <p:cNvSpPr txBox="1"/>
          <p:nvPr>
            <p:ph idx="3" type="body"/>
          </p:nvPr>
        </p:nvSpPr>
        <p:spPr>
          <a:xfrm>
            <a:off x="457200" y="3663720"/>
            <a:ext cx="822924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over Content" type="objOverTx">
  <p:cSld name="OBJECT_OVER_TEXT">
    <p:spTree>
      <p:nvGrpSpPr>
        <p:cNvPr id="40" name="Shape 40"/>
        <p:cNvGrpSpPr/>
        <p:nvPr/>
      </p:nvGrpSpPr>
      <p:grpSpPr>
        <a:xfrm>
          <a:off x="0" y="0"/>
          <a:ext cx="0" cy="0"/>
          <a:chOff x="0" y="0"/>
          <a:chExt cx="0" cy="0"/>
        </a:xfrm>
      </p:grpSpPr>
      <p:sp>
        <p:nvSpPr>
          <p:cNvPr id="41" name="Google Shape;41;p11"/>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2" name="Google Shape;42;p11"/>
          <p:cNvSpPr txBox="1"/>
          <p:nvPr>
            <p:ph idx="1" type="body"/>
          </p:nvPr>
        </p:nvSpPr>
        <p:spPr>
          <a:xfrm>
            <a:off x="457200" y="838080"/>
            <a:ext cx="822924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43" name="Google Shape;43;p11"/>
          <p:cNvSpPr txBox="1"/>
          <p:nvPr>
            <p:ph idx="2" type="body"/>
          </p:nvPr>
        </p:nvSpPr>
        <p:spPr>
          <a:xfrm>
            <a:off x="457200" y="3663720"/>
            <a:ext cx="822924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4 Content" type="fourObj">
  <p:cSld name="FOUR_OBJECTS">
    <p:spTree>
      <p:nvGrpSpPr>
        <p:cNvPr id="44" name="Shape 44"/>
        <p:cNvGrpSpPr/>
        <p:nvPr/>
      </p:nvGrpSpPr>
      <p:grpSpPr>
        <a:xfrm>
          <a:off x="0" y="0"/>
          <a:ext cx="0" cy="0"/>
          <a:chOff x="0" y="0"/>
          <a:chExt cx="0" cy="0"/>
        </a:xfrm>
      </p:grpSpPr>
      <p:sp>
        <p:nvSpPr>
          <p:cNvPr id="45" name="Google Shape;45;p12"/>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6" name="Google Shape;46;p12"/>
          <p:cNvSpPr txBox="1"/>
          <p:nvPr>
            <p:ph idx="1" type="body"/>
          </p:nvPr>
        </p:nvSpPr>
        <p:spPr>
          <a:xfrm>
            <a:off x="45720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47" name="Google Shape;47;p12"/>
          <p:cNvSpPr txBox="1"/>
          <p:nvPr>
            <p:ph idx="2" type="body"/>
          </p:nvPr>
        </p:nvSpPr>
        <p:spPr>
          <a:xfrm>
            <a:off x="467424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48" name="Google Shape;48;p12"/>
          <p:cNvSpPr txBox="1"/>
          <p:nvPr>
            <p:ph idx="3" type="body"/>
          </p:nvPr>
        </p:nvSpPr>
        <p:spPr>
          <a:xfrm>
            <a:off x="4674240" y="366372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49" name="Google Shape;49;p12"/>
          <p:cNvSpPr txBox="1"/>
          <p:nvPr>
            <p:ph idx="4" type="body"/>
          </p:nvPr>
        </p:nvSpPr>
        <p:spPr>
          <a:xfrm>
            <a:off x="457200" y="366372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6 Content">
  <p:cSld name="Title, 6 Content">
    <p:spTree>
      <p:nvGrpSpPr>
        <p:cNvPr id="50" name="Shape 50"/>
        <p:cNvGrpSpPr/>
        <p:nvPr/>
      </p:nvGrpSpPr>
      <p:grpSpPr>
        <a:xfrm>
          <a:off x="0" y="0"/>
          <a:ext cx="0" cy="0"/>
          <a:chOff x="0" y="0"/>
          <a:chExt cx="0" cy="0"/>
        </a:xfrm>
      </p:grpSpPr>
      <p:sp>
        <p:nvSpPr>
          <p:cNvPr id="51" name="Google Shape;51;p13"/>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2" name="Google Shape;52;p13"/>
          <p:cNvSpPr txBox="1"/>
          <p:nvPr>
            <p:ph idx="1" type="body"/>
          </p:nvPr>
        </p:nvSpPr>
        <p:spPr>
          <a:xfrm>
            <a:off x="457200" y="838080"/>
            <a:ext cx="822924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53" name="Google Shape;53;p13"/>
          <p:cNvSpPr txBox="1"/>
          <p:nvPr>
            <p:ph idx="2" type="body"/>
          </p:nvPr>
        </p:nvSpPr>
        <p:spPr>
          <a:xfrm>
            <a:off x="457200" y="838080"/>
            <a:ext cx="822924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54" name="Google Shape;54;p13"/>
          <p:cNvSpPr/>
          <p:nvPr/>
        </p:nvSpPr>
        <p:spPr>
          <a:xfrm>
            <a:off x="457200" y="838080"/>
            <a:ext cx="8229240" cy="5409720"/>
          </a:xfrm>
          <a:prstGeom prst="rect">
            <a:avLst/>
          </a:prstGeom>
          <a:noFill/>
          <a:ln>
            <a:noFill/>
          </a:ln>
        </p:spPr>
      </p:sp>
      <p:sp>
        <p:nvSpPr>
          <p:cNvPr id="55" name="Google Shape;55;p13"/>
          <p:cNvSpPr/>
          <p:nvPr/>
        </p:nvSpPr>
        <p:spPr>
          <a:xfrm>
            <a:off x="457200" y="838080"/>
            <a:ext cx="8229240" cy="540972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type="blank">
  <p:cSld name="BLANK">
    <p:spTree>
      <p:nvGrpSpPr>
        <p:cNvPr id="60" name="Shape 60"/>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3" name="Google Shape;63;p16"/>
          <p:cNvSpPr txBox="1"/>
          <p:nvPr>
            <p:ph idx="1" type="subTitle"/>
          </p:nvPr>
        </p:nvSpPr>
        <p:spPr>
          <a:xfrm>
            <a:off x="457200" y="838080"/>
            <a:ext cx="8229240" cy="540972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type="obj">
  <p:cSld name="OBJECT">
    <p:spTree>
      <p:nvGrpSpPr>
        <p:cNvPr id="64" name="Shape 64"/>
        <p:cNvGrpSpPr/>
        <p:nvPr/>
      </p:nvGrpSpPr>
      <p:grpSpPr>
        <a:xfrm>
          <a:off x="0" y="0"/>
          <a:ext cx="0" cy="0"/>
          <a:chOff x="0" y="0"/>
          <a:chExt cx="0" cy="0"/>
        </a:xfrm>
      </p:grpSpPr>
      <p:sp>
        <p:nvSpPr>
          <p:cNvPr id="65" name="Google Shape;65;p17"/>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6" name="Google Shape;66;p17"/>
          <p:cNvSpPr txBox="1"/>
          <p:nvPr>
            <p:ph idx="1" type="body"/>
          </p:nvPr>
        </p:nvSpPr>
        <p:spPr>
          <a:xfrm>
            <a:off x="457200" y="838080"/>
            <a:ext cx="822924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type="twoObj">
  <p:cSld name="TWO_OBJECTS">
    <p:spTree>
      <p:nvGrpSpPr>
        <p:cNvPr id="67" name="Shape 67"/>
        <p:cNvGrpSpPr/>
        <p:nvPr/>
      </p:nvGrpSpPr>
      <p:grpSpPr>
        <a:xfrm>
          <a:off x="0" y="0"/>
          <a:ext cx="0" cy="0"/>
          <a:chOff x="0" y="0"/>
          <a:chExt cx="0" cy="0"/>
        </a:xfrm>
      </p:grpSpPr>
      <p:sp>
        <p:nvSpPr>
          <p:cNvPr id="68" name="Google Shape;68;p18"/>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9" name="Google Shape;69;p18"/>
          <p:cNvSpPr txBox="1"/>
          <p:nvPr>
            <p:ph idx="1" type="body"/>
          </p:nvPr>
        </p:nvSpPr>
        <p:spPr>
          <a:xfrm>
            <a:off x="457200" y="838080"/>
            <a:ext cx="401580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0" name="Google Shape;70;p18"/>
          <p:cNvSpPr txBox="1"/>
          <p:nvPr>
            <p:ph idx="2" type="body"/>
          </p:nvPr>
        </p:nvSpPr>
        <p:spPr>
          <a:xfrm>
            <a:off x="4674240" y="838080"/>
            <a:ext cx="401580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71" name="Shape 71"/>
        <p:cNvGrpSpPr/>
        <p:nvPr/>
      </p:nvGrpSpPr>
      <p:grpSpPr>
        <a:xfrm>
          <a:off x="0" y="0"/>
          <a:ext cx="0" cy="0"/>
          <a:chOff x="0" y="0"/>
          <a:chExt cx="0" cy="0"/>
        </a:xfrm>
      </p:grpSpPr>
      <p:sp>
        <p:nvSpPr>
          <p:cNvPr id="72" name="Google Shape;72;p19"/>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entered Text" type="objOnly">
  <p:cSld name="OBJECT_ONLY">
    <p:spTree>
      <p:nvGrpSpPr>
        <p:cNvPr id="73" name="Shape 73"/>
        <p:cNvGrpSpPr/>
        <p:nvPr/>
      </p:nvGrpSpPr>
      <p:grpSpPr>
        <a:xfrm>
          <a:off x="0" y="0"/>
          <a:ext cx="0" cy="0"/>
          <a:chOff x="0" y="0"/>
          <a:chExt cx="0" cy="0"/>
        </a:xfrm>
      </p:grpSpPr>
      <p:sp>
        <p:nvSpPr>
          <p:cNvPr id="74" name="Google Shape;74;p20"/>
          <p:cNvSpPr txBox="1"/>
          <p:nvPr>
            <p:ph idx="1" type="subTitle"/>
          </p:nvPr>
        </p:nvSpPr>
        <p:spPr>
          <a:xfrm>
            <a:off x="457200" y="122400"/>
            <a:ext cx="8229240" cy="29649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and Content" type="twoObjAndObj">
  <p:cSld name="TWO_OBJECTS_AND_OBJECT">
    <p:spTree>
      <p:nvGrpSpPr>
        <p:cNvPr id="75" name="Shape 75"/>
        <p:cNvGrpSpPr/>
        <p:nvPr/>
      </p:nvGrpSpPr>
      <p:grpSpPr>
        <a:xfrm>
          <a:off x="0" y="0"/>
          <a:ext cx="0" cy="0"/>
          <a:chOff x="0" y="0"/>
          <a:chExt cx="0" cy="0"/>
        </a:xfrm>
      </p:grpSpPr>
      <p:sp>
        <p:nvSpPr>
          <p:cNvPr id="76" name="Google Shape;76;p21"/>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7" name="Google Shape;77;p21"/>
          <p:cNvSpPr txBox="1"/>
          <p:nvPr>
            <p:ph idx="1" type="body"/>
          </p:nvPr>
        </p:nvSpPr>
        <p:spPr>
          <a:xfrm>
            <a:off x="45720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8" name="Google Shape;78;p21"/>
          <p:cNvSpPr txBox="1"/>
          <p:nvPr>
            <p:ph idx="2" type="body"/>
          </p:nvPr>
        </p:nvSpPr>
        <p:spPr>
          <a:xfrm>
            <a:off x="457200" y="366372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9" name="Google Shape;79;p21"/>
          <p:cNvSpPr txBox="1"/>
          <p:nvPr>
            <p:ph idx="3" type="body"/>
          </p:nvPr>
        </p:nvSpPr>
        <p:spPr>
          <a:xfrm>
            <a:off x="4674240" y="838080"/>
            <a:ext cx="401580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and 2 Content" type="objAndTwoObj">
  <p:cSld name="OBJECT_AND_TWO_OBJECTS">
    <p:spTree>
      <p:nvGrpSpPr>
        <p:cNvPr id="80" name="Shape 80"/>
        <p:cNvGrpSpPr/>
        <p:nvPr/>
      </p:nvGrpSpPr>
      <p:grpSpPr>
        <a:xfrm>
          <a:off x="0" y="0"/>
          <a:ext cx="0" cy="0"/>
          <a:chOff x="0" y="0"/>
          <a:chExt cx="0" cy="0"/>
        </a:xfrm>
      </p:grpSpPr>
      <p:sp>
        <p:nvSpPr>
          <p:cNvPr id="81" name="Google Shape;81;p22"/>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2" name="Google Shape;82;p22"/>
          <p:cNvSpPr txBox="1"/>
          <p:nvPr>
            <p:ph idx="1" type="body"/>
          </p:nvPr>
        </p:nvSpPr>
        <p:spPr>
          <a:xfrm>
            <a:off x="457200" y="838080"/>
            <a:ext cx="401580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3" name="Google Shape;83;p22"/>
          <p:cNvSpPr txBox="1"/>
          <p:nvPr>
            <p:ph idx="2" type="body"/>
          </p:nvPr>
        </p:nvSpPr>
        <p:spPr>
          <a:xfrm>
            <a:off x="467424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4" name="Google Shape;84;p22"/>
          <p:cNvSpPr txBox="1"/>
          <p:nvPr>
            <p:ph idx="3" type="body"/>
          </p:nvPr>
        </p:nvSpPr>
        <p:spPr>
          <a:xfrm>
            <a:off x="4674240" y="366372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over Content" type="twoObjOverTx">
  <p:cSld name="TWO_OBJECTS_OVER_TEXT">
    <p:spTree>
      <p:nvGrpSpPr>
        <p:cNvPr id="85" name="Shape 85"/>
        <p:cNvGrpSpPr/>
        <p:nvPr/>
      </p:nvGrpSpPr>
      <p:grpSpPr>
        <a:xfrm>
          <a:off x="0" y="0"/>
          <a:ext cx="0" cy="0"/>
          <a:chOff x="0" y="0"/>
          <a:chExt cx="0" cy="0"/>
        </a:xfrm>
      </p:grpSpPr>
      <p:sp>
        <p:nvSpPr>
          <p:cNvPr id="86" name="Google Shape;86;p23"/>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7" name="Google Shape;87;p23"/>
          <p:cNvSpPr txBox="1"/>
          <p:nvPr>
            <p:ph idx="1" type="body"/>
          </p:nvPr>
        </p:nvSpPr>
        <p:spPr>
          <a:xfrm>
            <a:off x="45720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8" name="Google Shape;88;p23"/>
          <p:cNvSpPr txBox="1"/>
          <p:nvPr>
            <p:ph idx="2" type="body"/>
          </p:nvPr>
        </p:nvSpPr>
        <p:spPr>
          <a:xfrm>
            <a:off x="467424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9" name="Google Shape;89;p23"/>
          <p:cNvSpPr txBox="1"/>
          <p:nvPr>
            <p:ph idx="3" type="body"/>
          </p:nvPr>
        </p:nvSpPr>
        <p:spPr>
          <a:xfrm>
            <a:off x="457200" y="3663720"/>
            <a:ext cx="822924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over Content" type="objOverTx">
  <p:cSld name="OBJECT_OVER_TEXT">
    <p:spTree>
      <p:nvGrpSpPr>
        <p:cNvPr id="90" name="Shape 90"/>
        <p:cNvGrpSpPr/>
        <p:nvPr/>
      </p:nvGrpSpPr>
      <p:grpSpPr>
        <a:xfrm>
          <a:off x="0" y="0"/>
          <a:ext cx="0" cy="0"/>
          <a:chOff x="0" y="0"/>
          <a:chExt cx="0" cy="0"/>
        </a:xfrm>
      </p:grpSpPr>
      <p:sp>
        <p:nvSpPr>
          <p:cNvPr id="91" name="Google Shape;91;p24"/>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92" name="Google Shape;92;p24"/>
          <p:cNvSpPr txBox="1"/>
          <p:nvPr>
            <p:ph idx="1" type="body"/>
          </p:nvPr>
        </p:nvSpPr>
        <p:spPr>
          <a:xfrm>
            <a:off x="457200" y="838080"/>
            <a:ext cx="822924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3" name="Google Shape;93;p24"/>
          <p:cNvSpPr txBox="1"/>
          <p:nvPr>
            <p:ph idx="2" type="body"/>
          </p:nvPr>
        </p:nvSpPr>
        <p:spPr>
          <a:xfrm>
            <a:off x="457200" y="3663720"/>
            <a:ext cx="822924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4 Content" type="fourObj">
  <p:cSld name="FOUR_OBJECTS">
    <p:spTree>
      <p:nvGrpSpPr>
        <p:cNvPr id="94" name="Shape 94"/>
        <p:cNvGrpSpPr/>
        <p:nvPr/>
      </p:nvGrpSpPr>
      <p:grpSpPr>
        <a:xfrm>
          <a:off x="0" y="0"/>
          <a:ext cx="0" cy="0"/>
          <a:chOff x="0" y="0"/>
          <a:chExt cx="0" cy="0"/>
        </a:xfrm>
      </p:grpSpPr>
      <p:sp>
        <p:nvSpPr>
          <p:cNvPr id="95" name="Google Shape;95;p25"/>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96" name="Google Shape;96;p25"/>
          <p:cNvSpPr txBox="1"/>
          <p:nvPr>
            <p:ph idx="1" type="body"/>
          </p:nvPr>
        </p:nvSpPr>
        <p:spPr>
          <a:xfrm>
            <a:off x="45720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7" name="Google Shape;97;p25"/>
          <p:cNvSpPr txBox="1"/>
          <p:nvPr>
            <p:ph idx="2" type="body"/>
          </p:nvPr>
        </p:nvSpPr>
        <p:spPr>
          <a:xfrm>
            <a:off x="467424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8" name="Google Shape;98;p25"/>
          <p:cNvSpPr txBox="1"/>
          <p:nvPr>
            <p:ph idx="3" type="body"/>
          </p:nvPr>
        </p:nvSpPr>
        <p:spPr>
          <a:xfrm>
            <a:off x="4674240" y="366372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9" name="Google Shape;99;p25"/>
          <p:cNvSpPr txBox="1"/>
          <p:nvPr>
            <p:ph idx="4" type="body"/>
          </p:nvPr>
        </p:nvSpPr>
        <p:spPr>
          <a:xfrm>
            <a:off x="457200" y="366372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6 Content">
  <p:cSld name="Title, 6 Content">
    <p:spTree>
      <p:nvGrpSpPr>
        <p:cNvPr id="100" name="Shape 100"/>
        <p:cNvGrpSpPr/>
        <p:nvPr/>
      </p:nvGrpSpPr>
      <p:grpSpPr>
        <a:xfrm>
          <a:off x="0" y="0"/>
          <a:ext cx="0" cy="0"/>
          <a:chOff x="0" y="0"/>
          <a:chExt cx="0" cy="0"/>
        </a:xfrm>
      </p:grpSpPr>
      <p:sp>
        <p:nvSpPr>
          <p:cNvPr id="101" name="Google Shape;101;p26"/>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02" name="Google Shape;102;p26"/>
          <p:cNvSpPr txBox="1"/>
          <p:nvPr>
            <p:ph idx="1" type="body"/>
          </p:nvPr>
        </p:nvSpPr>
        <p:spPr>
          <a:xfrm>
            <a:off x="457200" y="838080"/>
            <a:ext cx="822924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03" name="Google Shape;103;p26"/>
          <p:cNvSpPr txBox="1"/>
          <p:nvPr>
            <p:ph idx="2" type="body"/>
          </p:nvPr>
        </p:nvSpPr>
        <p:spPr>
          <a:xfrm>
            <a:off x="457200" y="838080"/>
            <a:ext cx="822924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04" name="Google Shape;104;p26"/>
          <p:cNvSpPr/>
          <p:nvPr/>
        </p:nvSpPr>
        <p:spPr>
          <a:xfrm>
            <a:off x="457200" y="838080"/>
            <a:ext cx="8229240" cy="5409720"/>
          </a:xfrm>
          <a:prstGeom prst="rect">
            <a:avLst/>
          </a:prstGeom>
          <a:noFill/>
          <a:ln>
            <a:noFill/>
          </a:ln>
        </p:spPr>
      </p:sp>
      <p:sp>
        <p:nvSpPr>
          <p:cNvPr id="105" name="Google Shape;105;p26"/>
          <p:cNvSpPr/>
          <p:nvPr/>
        </p:nvSpPr>
        <p:spPr>
          <a:xfrm>
            <a:off x="457200" y="838080"/>
            <a:ext cx="8229240" cy="540972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12" name="Shape 112"/>
        <p:cNvGrpSpPr/>
        <p:nvPr/>
      </p:nvGrpSpPr>
      <p:grpSpPr>
        <a:xfrm>
          <a:off x="0" y="0"/>
          <a:ext cx="0" cy="0"/>
          <a:chOff x="0" y="0"/>
          <a:chExt cx="0" cy="0"/>
        </a:xfrm>
      </p:grpSpPr>
      <p:sp>
        <p:nvSpPr>
          <p:cNvPr id="113" name="Google Shape;113;p28"/>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Slide" type="blank">
  <p:cSld name="BLANK">
    <p:spTree>
      <p:nvGrpSpPr>
        <p:cNvPr id="114" name="Shape 114"/>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x">
  <p:cSld name="TITLE_AND_BODY">
    <p:spTree>
      <p:nvGrpSpPr>
        <p:cNvPr id="115" name="Shape 115"/>
        <p:cNvGrpSpPr/>
        <p:nvPr/>
      </p:nvGrpSpPr>
      <p:grpSpPr>
        <a:xfrm>
          <a:off x="0" y="0"/>
          <a:ext cx="0" cy="0"/>
          <a:chOff x="0" y="0"/>
          <a:chExt cx="0" cy="0"/>
        </a:xfrm>
      </p:grpSpPr>
      <p:sp>
        <p:nvSpPr>
          <p:cNvPr id="116" name="Google Shape;116;p30"/>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7" name="Google Shape;117;p30"/>
          <p:cNvSpPr txBox="1"/>
          <p:nvPr>
            <p:ph idx="1" type="subTitle"/>
          </p:nvPr>
        </p:nvSpPr>
        <p:spPr>
          <a:xfrm>
            <a:off x="457200" y="838080"/>
            <a:ext cx="8229240" cy="540972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type="obj">
  <p:cSld name="OBJECT">
    <p:spTree>
      <p:nvGrpSpPr>
        <p:cNvPr id="118" name="Shape 118"/>
        <p:cNvGrpSpPr/>
        <p:nvPr/>
      </p:nvGrpSpPr>
      <p:grpSpPr>
        <a:xfrm>
          <a:off x="0" y="0"/>
          <a:ext cx="0" cy="0"/>
          <a:chOff x="0" y="0"/>
          <a:chExt cx="0" cy="0"/>
        </a:xfrm>
      </p:grpSpPr>
      <p:sp>
        <p:nvSpPr>
          <p:cNvPr id="119" name="Google Shape;119;p31"/>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20" name="Google Shape;120;p31"/>
          <p:cNvSpPr txBox="1"/>
          <p:nvPr>
            <p:ph idx="1" type="body"/>
          </p:nvPr>
        </p:nvSpPr>
        <p:spPr>
          <a:xfrm>
            <a:off x="457200" y="838080"/>
            <a:ext cx="822924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type="twoObj">
  <p:cSld name="TWO_OBJECTS">
    <p:spTree>
      <p:nvGrpSpPr>
        <p:cNvPr id="121" name="Shape 121"/>
        <p:cNvGrpSpPr/>
        <p:nvPr/>
      </p:nvGrpSpPr>
      <p:grpSpPr>
        <a:xfrm>
          <a:off x="0" y="0"/>
          <a:ext cx="0" cy="0"/>
          <a:chOff x="0" y="0"/>
          <a:chExt cx="0" cy="0"/>
        </a:xfrm>
      </p:grpSpPr>
      <p:sp>
        <p:nvSpPr>
          <p:cNvPr id="122" name="Google Shape;122;p32"/>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23" name="Google Shape;123;p32"/>
          <p:cNvSpPr txBox="1"/>
          <p:nvPr>
            <p:ph idx="1" type="body"/>
          </p:nvPr>
        </p:nvSpPr>
        <p:spPr>
          <a:xfrm>
            <a:off x="457200" y="838080"/>
            <a:ext cx="401580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24" name="Google Shape;124;p32"/>
          <p:cNvSpPr txBox="1"/>
          <p:nvPr>
            <p:ph idx="2" type="body"/>
          </p:nvPr>
        </p:nvSpPr>
        <p:spPr>
          <a:xfrm>
            <a:off x="4674240" y="838080"/>
            <a:ext cx="401580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entered Text" type="objOnly">
  <p:cSld name="OBJECT_ONLY">
    <p:spTree>
      <p:nvGrpSpPr>
        <p:cNvPr id="125" name="Shape 125"/>
        <p:cNvGrpSpPr/>
        <p:nvPr/>
      </p:nvGrpSpPr>
      <p:grpSpPr>
        <a:xfrm>
          <a:off x="0" y="0"/>
          <a:ext cx="0" cy="0"/>
          <a:chOff x="0" y="0"/>
          <a:chExt cx="0" cy="0"/>
        </a:xfrm>
      </p:grpSpPr>
      <p:sp>
        <p:nvSpPr>
          <p:cNvPr id="126" name="Google Shape;126;p33"/>
          <p:cNvSpPr txBox="1"/>
          <p:nvPr>
            <p:ph idx="1" type="subTitle"/>
          </p:nvPr>
        </p:nvSpPr>
        <p:spPr>
          <a:xfrm>
            <a:off x="457200" y="122400"/>
            <a:ext cx="8229240" cy="29649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and Content" type="twoObjAndObj">
  <p:cSld name="TWO_OBJECTS_AND_OBJECT">
    <p:spTree>
      <p:nvGrpSpPr>
        <p:cNvPr id="127" name="Shape 127"/>
        <p:cNvGrpSpPr/>
        <p:nvPr/>
      </p:nvGrpSpPr>
      <p:grpSpPr>
        <a:xfrm>
          <a:off x="0" y="0"/>
          <a:ext cx="0" cy="0"/>
          <a:chOff x="0" y="0"/>
          <a:chExt cx="0" cy="0"/>
        </a:xfrm>
      </p:grpSpPr>
      <p:sp>
        <p:nvSpPr>
          <p:cNvPr id="128" name="Google Shape;128;p34"/>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29" name="Google Shape;129;p34"/>
          <p:cNvSpPr txBox="1"/>
          <p:nvPr>
            <p:ph idx="1" type="body"/>
          </p:nvPr>
        </p:nvSpPr>
        <p:spPr>
          <a:xfrm>
            <a:off x="45720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30" name="Google Shape;130;p34"/>
          <p:cNvSpPr txBox="1"/>
          <p:nvPr>
            <p:ph idx="2" type="body"/>
          </p:nvPr>
        </p:nvSpPr>
        <p:spPr>
          <a:xfrm>
            <a:off x="457200" y="366372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31" name="Google Shape;131;p34"/>
          <p:cNvSpPr txBox="1"/>
          <p:nvPr>
            <p:ph idx="3" type="body"/>
          </p:nvPr>
        </p:nvSpPr>
        <p:spPr>
          <a:xfrm>
            <a:off x="4674240" y="838080"/>
            <a:ext cx="401580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and 2 Content" type="objAndTwoObj">
  <p:cSld name="OBJECT_AND_TWO_OBJECTS">
    <p:spTree>
      <p:nvGrpSpPr>
        <p:cNvPr id="132" name="Shape 132"/>
        <p:cNvGrpSpPr/>
        <p:nvPr/>
      </p:nvGrpSpPr>
      <p:grpSpPr>
        <a:xfrm>
          <a:off x="0" y="0"/>
          <a:ext cx="0" cy="0"/>
          <a:chOff x="0" y="0"/>
          <a:chExt cx="0" cy="0"/>
        </a:xfrm>
      </p:grpSpPr>
      <p:sp>
        <p:nvSpPr>
          <p:cNvPr id="133" name="Google Shape;133;p35"/>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34" name="Google Shape;134;p35"/>
          <p:cNvSpPr txBox="1"/>
          <p:nvPr>
            <p:ph idx="1" type="body"/>
          </p:nvPr>
        </p:nvSpPr>
        <p:spPr>
          <a:xfrm>
            <a:off x="457200" y="838080"/>
            <a:ext cx="401580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35" name="Google Shape;135;p35"/>
          <p:cNvSpPr txBox="1"/>
          <p:nvPr>
            <p:ph idx="2" type="body"/>
          </p:nvPr>
        </p:nvSpPr>
        <p:spPr>
          <a:xfrm>
            <a:off x="467424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36" name="Google Shape;136;p35"/>
          <p:cNvSpPr txBox="1"/>
          <p:nvPr>
            <p:ph idx="3" type="body"/>
          </p:nvPr>
        </p:nvSpPr>
        <p:spPr>
          <a:xfrm>
            <a:off x="4674240" y="366372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2 Content over Content" type="twoObjOverTx">
  <p:cSld name="TWO_OBJECTS_OVER_TEXT">
    <p:spTree>
      <p:nvGrpSpPr>
        <p:cNvPr id="137" name="Shape 137"/>
        <p:cNvGrpSpPr/>
        <p:nvPr/>
      </p:nvGrpSpPr>
      <p:grpSpPr>
        <a:xfrm>
          <a:off x="0" y="0"/>
          <a:ext cx="0" cy="0"/>
          <a:chOff x="0" y="0"/>
          <a:chExt cx="0" cy="0"/>
        </a:xfrm>
      </p:grpSpPr>
      <p:sp>
        <p:nvSpPr>
          <p:cNvPr id="138" name="Google Shape;138;p36"/>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39" name="Google Shape;139;p36"/>
          <p:cNvSpPr txBox="1"/>
          <p:nvPr>
            <p:ph idx="1" type="body"/>
          </p:nvPr>
        </p:nvSpPr>
        <p:spPr>
          <a:xfrm>
            <a:off x="45720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40" name="Google Shape;140;p36"/>
          <p:cNvSpPr txBox="1"/>
          <p:nvPr>
            <p:ph idx="2" type="body"/>
          </p:nvPr>
        </p:nvSpPr>
        <p:spPr>
          <a:xfrm>
            <a:off x="467424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41" name="Google Shape;141;p36"/>
          <p:cNvSpPr txBox="1"/>
          <p:nvPr>
            <p:ph idx="3" type="body"/>
          </p:nvPr>
        </p:nvSpPr>
        <p:spPr>
          <a:xfrm>
            <a:off x="457200" y="3663720"/>
            <a:ext cx="822924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Content over Content" type="objOverTx">
  <p:cSld name="OBJECT_OVER_TEXT">
    <p:spTree>
      <p:nvGrpSpPr>
        <p:cNvPr id="142" name="Shape 142"/>
        <p:cNvGrpSpPr/>
        <p:nvPr/>
      </p:nvGrpSpPr>
      <p:grpSpPr>
        <a:xfrm>
          <a:off x="0" y="0"/>
          <a:ext cx="0" cy="0"/>
          <a:chOff x="0" y="0"/>
          <a:chExt cx="0" cy="0"/>
        </a:xfrm>
      </p:grpSpPr>
      <p:sp>
        <p:nvSpPr>
          <p:cNvPr id="143" name="Google Shape;143;p37"/>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44" name="Google Shape;144;p37"/>
          <p:cNvSpPr txBox="1"/>
          <p:nvPr>
            <p:ph idx="1" type="body"/>
          </p:nvPr>
        </p:nvSpPr>
        <p:spPr>
          <a:xfrm>
            <a:off x="457200" y="838080"/>
            <a:ext cx="822924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45" name="Google Shape;145;p37"/>
          <p:cNvSpPr txBox="1"/>
          <p:nvPr>
            <p:ph idx="2" type="body"/>
          </p:nvPr>
        </p:nvSpPr>
        <p:spPr>
          <a:xfrm>
            <a:off x="457200" y="3663720"/>
            <a:ext cx="822924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4 Content" type="fourObj">
  <p:cSld name="FOUR_OBJECTS">
    <p:spTree>
      <p:nvGrpSpPr>
        <p:cNvPr id="146" name="Shape 146"/>
        <p:cNvGrpSpPr/>
        <p:nvPr/>
      </p:nvGrpSpPr>
      <p:grpSpPr>
        <a:xfrm>
          <a:off x="0" y="0"/>
          <a:ext cx="0" cy="0"/>
          <a:chOff x="0" y="0"/>
          <a:chExt cx="0" cy="0"/>
        </a:xfrm>
      </p:grpSpPr>
      <p:sp>
        <p:nvSpPr>
          <p:cNvPr id="147" name="Google Shape;147;p38"/>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48" name="Google Shape;148;p38"/>
          <p:cNvSpPr txBox="1"/>
          <p:nvPr>
            <p:ph idx="1" type="body"/>
          </p:nvPr>
        </p:nvSpPr>
        <p:spPr>
          <a:xfrm>
            <a:off x="45720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49" name="Google Shape;149;p38"/>
          <p:cNvSpPr txBox="1"/>
          <p:nvPr>
            <p:ph idx="2" type="body"/>
          </p:nvPr>
        </p:nvSpPr>
        <p:spPr>
          <a:xfrm>
            <a:off x="4674240" y="83808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50" name="Google Shape;150;p38"/>
          <p:cNvSpPr txBox="1"/>
          <p:nvPr>
            <p:ph idx="3" type="body"/>
          </p:nvPr>
        </p:nvSpPr>
        <p:spPr>
          <a:xfrm>
            <a:off x="4674240" y="366372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51" name="Google Shape;151;p38"/>
          <p:cNvSpPr txBox="1"/>
          <p:nvPr>
            <p:ph idx="4" type="body"/>
          </p:nvPr>
        </p:nvSpPr>
        <p:spPr>
          <a:xfrm>
            <a:off x="457200" y="3663720"/>
            <a:ext cx="4015800" cy="25801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6 Content">
  <p:cSld name="Title, 6 Content">
    <p:spTree>
      <p:nvGrpSpPr>
        <p:cNvPr id="152" name="Shape 152"/>
        <p:cNvGrpSpPr/>
        <p:nvPr/>
      </p:nvGrpSpPr>
      <p:grpSpPr>
        <a:xfrm>
          <a:off x="0" y="0"/>
          <a:ext cx="0" cy="0"/>
          <a:chOff x="0" y="0"/>
          <a:chExt cx="0" cy="0"/>
        </a:xfrm>
      </p:grpSpPr>
      <p:sp>
        <p:nvSpPr>
          <p:cNvPr id="153" name="Google Shape;153;p39"/>
          <p:cNvSpPr txBox="1"/>
          <p:nvPr>
            <p:ph type="title"/>
          </p:nvPr>
        </p:nvSpPr>
        <p:spPr>
          <a:xfrm>
            <a:off x="457200" y="114480"/>
            <a:ext cx="8229240" cy="655560"/>
          </a:xfrm>
          <a:prstGeom prst="rect">
            <a:avLst/>
          </a:prstGeom>
          <a:noFill/>
          <a:ln>
            <a:noFill/>
          </a:ln>
        </p:spPr>
        <p:txBody>
          <a:bodyPr anchorCtr="0" anchor="ctr" bIns="0" lIns="0" spcFirstLastPara="1" rIns="0" wrap="square" tIns="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54" name="Google Shape;154;p39"/>
          <p:cNvSpPr txBox="1"/>
          <p:nvPr>
            <p:ph idx="1" type="body"/>
          </p:nvPr>
        </p:nvSpPr>
        <p:spPr>
          <a:xfrm>
            <a:off x="457200" y="838080"/>
            <a:ext cx="822924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55" name="Google Shape;155;p39"/>
          <p:cNvSpPr txBox="1"/>
          <p:nvPr>
            <p:ph idx="2" type="body"/>
          </p:nvPr>
        </p:nvSpPr>
        <p:spPr>
          <a:xfrm>
            <a:off x="457200" y="838080"/>
            <a:ext cx="8229240" cy="540972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56" name="Google Shape;156;p39"/>
          <p:cNvSpPr/>
          <p:nvPr/>
        </p:nvSpPr>
        <p:spPr>
          <a:xfrm>
            <a:off x="457200" y="838080"/>
            <a:ext cx="8229240" cy="5409720"/>
          </a:xfrm>
          <a:prstGeom prst="rect">
            <a:avLst/>
          </a:prstGeom>
          <a:noFill/>
          <a:ln>
            <a:noFill/>
          </a:ln>
        </p:spPr>
      </p:sp>
      <p:sp>
        <p:nvSpPr>
          <p:cNvPr id="157" name="Google Shape;157;p39"/>
          <p:cNvSpPr/>
          <p:nvPr/>
        </p:nvSpPr>
        <p:spPr>
          <a:xfrm>
            <a:off x="457200" y="838080"/>
            <a:ext cx="8229240" cy="5409720"/>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2.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theme" Target="../theme/theme3.xml"/><Relationship Id="rId12" Type="http://schemas.openxmlformats.org/officeDocument/2006/relationships/slideLayout" Target="../slideLayouts/slideLayout36.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122400"/>
            <a:ext cx="8229240" cy="63936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 name="Google Shape;7;p1"/>
          <p:cNvSpPr txBox="1"/>
          <p:nvPr>
            <p:ph idx="1" type="body"/>
          </p:nvPr>
        </p:nvSpPr>
        <p:spPr>
          <a:xfrm>
            <a:off x="457200" y="838080"/>
            <a:ext cx="8229240" cy="540972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 name="Google Shape;8;p1"/>
          <p:cNvSpPr txBox="1"/>
          <p:nvPr>
            <p:ph idx="10" type="dt"/>
          </p:nvPr>
        </p:nvSpPr>
        <p:spPr>
          <a:xfrm>
            <a:off x="457200" y="6356520"/>
            <a:ext cx="2133360" cy="36468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9" name="Google Shape;9;p1"/>
          <p:cNvSpPr txBox="1"/>
          <p:nvPr>
            <p:ph idx="12" type="sldNum"/>
          </p:nvPr>
        </p:nvSpPr>
        <p:spPr>
          <a:xfrm>
            <a:off x="6553080" y="6356520"/>
            <a:ext cx="2133360" cy="36468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buNone/>
              <a:defRPr b="0" i="0" sz="1200" u="none" cap="none" strike="noStrike">
                <a:solidFill>
                  <a:srgbClr val="000000"/>
                </a:solidFill>
                <a:latin typeface="Calibri"/>
                <a:ea typeface="Calibri"/>
                <a:cs typeface="Calibri"/>
                <a:sym typeface="Calibri"/>
              </a:defRPr>
            </a:lvl1pPr>
            <a:lvl2pPr indent="0" lvl="1" marL="0" marR="0" rtl="0" algn="r">
              <a:lnSpc>
                <a:spcPct val="100000"/>
              </a:lnSpc>
              <a:spcBef>
                <a:spcPts val="0"/>
              </a:spcBef>
              <a:buNone/>
              <a:defRPr b="0" i="0" sz="1200" u="none" cap="none" strike="noStrike">
                <a:solidFill>
                  <a:srgbClr val="000000"/>
                </a:solidFill>
                <a:latin typeface="Calibri"/>
                <a:ea typeface="Calibri"/>
                <a:cs typeface="Calibri"/>
                <a:sym typeface="Calibri"/>
              </a:defRPr>
            </a:lvl2pPr>
            <a:lvl3pPr indent="0" lvl="2" marL="0" marR="0" rtl="0" algn="r">
              <a:lnSpc>
                <a:spcPct val="100000"/>
              </a:lnSpc>
              <a:spcBef>
                <a:spcPts val="0"/>
              </a:spcBef>
              <a:buNone/>
              <a:defRPr b="0" i="0" sz="1200" u="none" cap="none" strike="noStrike">
                <a:solidFill>
                  <a:srgbClr val="000000"/>
                </a:solidFill>
                <a:latin typeface="Calibri"/>
                <a:ea typeface="Calibri"/>
                <a:cs typeface="Calibri"/>
                <a:sym typeface="Calibri"/>
              </a:defRPr>
            </a:lvl3pPr>
            <a:lvl4pPr indent="0" lvl="3" marL="0" marR="0" rtl="0" algn="r">
              <a:lnSpc>
                <a:spcPct val="100000"/>
              </a:lnSpc>
              <a:spcBef>
                <a:spcPts val="0"/>
              </a:spcBef>
              <a:buNone/>
              <a:defRPr b="0" i="0" sz="1200" u="none" cap="none" strike="noStrike">
                <a:solidFill>
                  <a:srgbClr val="000000"/>
                </a:solidFill>
                <a:latin typeface="Calibri"/>
                <a:ea typeface="Calibri"/>
                <a:cs typeface="Calibri"/>
                <a:sym typeface="Calibri"/>
              </a:defRPr>
            </a:lvl4pPr>
            <a:lvl5pPr indent="0" lvl="4" marL="0" marR="0" rtl="0" algn="r">
              <a:lnSpc>
                <a:spcPct val="100000"/>
              </a:lnSpc>
              <a:spcBef>
                <a:spcPts val="0"/>
              </a:spcBef>
              <a:buNone/>
              <a:defRPr b="0" i="0" sz="1200" u="none" cap="none" strike="noStrike">
                <a:solidFill>
                  <a:srgbClr val="000000"/>
                </a:solidFill>
                <a:latin typeface="Calibri"/>
                <a:ea typeface="Calibri"/>
                <a:cs typeface="Calibri"/>
                <a:sym typeface="Calibri"/>
              </a:defRPr>
            </a:lvl5pPr>
            <a:lvl6pPr indent="0" lvl="5" marL="0" marR="0" rtl="0" algn="r">
              <a:lnSpc>
                <a:spcPct val="100000"/>
              </a:lnSpc>
              <a:spcBef>
                <a:spcPts val="0"/>
              </a:spcBef>
              <a:buNone/>
              <a:defRPr b="0" i="0" sz="1200" u="none" cap="none" strike="noStrike">
                <a:solidFill>
                  <a:srgbClr val="000000"/>
                </a:solidFill>
                <a:latin typeface="Calibri"/>
                <a:ea typeface="Calibri"/>
                <a:cs typeface="Calibri"/>
                <a:sym typeface="Calibri"/>
              </a:defRPr>
            </a:lvl6pPr>
            <a:lvl7pPr indent="0" lvl="6" marL="0" marR="0" rtl="0" algn="r">
              <a:lnSpc>
                <a:spcPct val="100000"/>
              </a:lnSpc>
              <a:spcBef>
                <a:spcPts val="0"/>
              </a:spcBef>
              <a:buNone/>
              <a:defRPr b="0" i="0" sz="1200" u="none" cap="none" strike="noStrike">
                <a:solidFill>
                  <a:srgbClr val="000000"/>
                </a:solidFill>
                <a:latin typeface="Calibri"/>
                <a:ea typeface="Calibri"/>
                <a:cs typeface="Calibri"/>
                <a:sym typeface="Calibri"/>
              </a:defRPr>
            </a:lvl7pPr>
            <a:lvl8pPr indent="0" lvl="7" marL="0" marR="0" rtl="0" algn="r">
              <a:lnSpc>
                <a:spcPct val="100000"/>
              </a:lnSpc>
              <a:spcBef>
                <a:spcPts val="0"/>
              </a:spcBef>
              <a:buNone/>
              <a:defRPr b="0" i="0" sz="1200" u="none" cap="none" strike="noStrike">
                <a:solidFill>
                  <a:srgbClr val="000000"/>
                </a:solidFill>
                <a:latin typeface="Calibri"/>
                <a:ea typeface="Calibri"/>
                <a:cs typeface="Calibri"/>
                <a:sym typeface="Calibri"/>
              </a:defRPr>
            </a:lvl8pPr>
            <a:lvl9pPr indent="0" lvl="8" marL="0" marR="0" rtl="0" algn="r">
              <a:lnSpc>
                <a:spcPct val="100000"/>
              </a:lnSpc>
              <a:spcBef>
                <a:spcPts val="0"/>
              </a:spcBef>
              <a:buNone/>
              <a:defRPr b="0" i="0" sz="1200" u="none" cap="none" strike="noStrike">
                <a:solidFill>
                  <a:srgbClr val="000000"/>
                </a:solidFill>
                <a:latin typeface="Calibri"/>
                <a:ea typeface="Calibri"/>
                <a:cs typeface="Calibri"/>
                <a:sym typeface="Calibri"/>
              </a:defRPr>
            </a:lvl9pPr>
          </a:lstStyle>
          <a:p>
            <a:pPr indent="0" lvl="0" marL="0">
              <a:spcBef>
                <a:spcPts val="0"/>
              </a:spcBef>
              <a:spcAft>
                <a:spcPts val="0"/>
              </a:spcAft>
              <a:buNone/>
            </a:pPr>
            <a:r>
              <a:rPr lang="en-GB"/>
              <a:t>ASTR106 – Lecture 1</a:t>
            </a:r>
            <a:endParaRPr>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0" y="0"/>
            <a:ext cx="9134280" cy="67608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8" name="Google Shape;58;p14"/>
          <p:cNvSpPr txBox="1"/>
          <p:nvPr>
            <p:ph idx="10" type="dt"/>
          </p:nvPr>
        </p:nvSpPr>
        <p:spPr>
          <a:xfrm>
            <a:off x="457200" y="6245280"/>
            <a:ext cx="2123640" cy="46620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800"/>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9" name="Google Shape;59;p14"/>
          <p:cNvSpPr txBox="1"/>
          <p:nvPr>
            <p:ph idx="1"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06" name="Shape 106"/>
        <p:cNvGrpSpPr/>
        <p:nvPr/>
      </p:nvGrpSpPr>
      <p:grpSpPr>
        <a:xfrm>
          <a:off x="0" y="0"/>
          <a:ext cx="0" cy="0"/>
          <a:chOff x="0" y="0"/>
          <a:chExt cx="0" cy="0"/>
        </a:xfrm>
      </p:grpSpPr>
      <p:sp>
        <p:nvSpPr>
          <p:cNvPr id="107" name="Google Shape;107;p27"/>
          <p:cNvSpPr txBox="1"/>
          <p:nvPr>
            <p:ph type="title"/>
          </p:nvPr>
        </p:nvSpPr>
        <p:spPr>
          <a:xfrm>
            <a:off x="457200" y="122400"/>
            <a:ext cx="8229240" cy="63936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08" name="Google Shape;108;p27"/>
          <p:cNvSpPr txBox="1"/>
          <p:nvPr>
            <p:ph idx="10" type="dt"/>
          </p:nvPr>
        </p:nvSpPr>
        <p:spPr>
          <a:xfrm>
            <a:off x="457200" y="6356520"/>
            <a:ext cx="2133360" cy="36468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800"/>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09" name="Google Shape;109;p27"/>
          <p:cNvSpPr txBox="1"/>
          <p:nvPr>
            <p:ph idx="12" type="sldNum"/>
          </p:nvPr>
        </p:nvSpPr>
        <p:spPr>
          <a:xfrm>
            <a:off x="6553080" y="6356520"/>
            <a:ext cx="2133360" cy="36468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buNone/>
              <a:defRPr b="0" sz="1200" strike="noStrike">
                <a:solidFill>
                  <a:srgbClr val="000000"/>
                </a:solidFill>
                <a:latin typeface="Calibri"/>
                <a:ea typeface="Calibri"/>
                <a:cs typeface="Calibri"/>
                <a:sym typeface="Calibri"/>
              </a:defRPr>
            </a:lvl1pPr>
            <a:lvl2pPr indent="0" lvl="1" marL="0" marR="0" rtl="0" algn="r">
              <a:lnSpc>
                <a:spcPct val="100000"/>
              </a:lnSpc>
              <a:spcBef>
                <a:spcPts val="0"/>
              </a:spcBef>
              <a:buNone/>
              <a:defRPr b="0" sz="1200" strike="noStrike">
                <a:solidFill>
                  <a:srgbClr val="000000"/>
                </a:solidFill>
                <a:latin typeface="Calibri"/>
                <a:ea typeface="Calibri"/>
                <a:cs typeface="Calibri"/>
                <a:sym typeface="Calibri"/>
              </a:defRPr>
            </a:lvl2pPr>
            <a:lvl3pPr indent="0" lvl="2" marL="0" marR="0" rtl="0" algn="r">
              <a:lnSpc>
                <a:spcPct val="100000"/>
              </a:lnSpc>
              <a:spcBef>
                <a:spcPts val="0"/>
              </a:spcBef>
              <a:buNone/>
              <a:defRPr b="0" sz="1200" strike="noStrike">
                <a:solidFill>
                  <a:srgbClr val="000000"/>
                </a:solidFill>
                <a:latin typeface="Calibri"/>
                <a:ea typeface="Calibri"/>
                <a:cs typeface="Calibri"/>
                <a:sym typeface="Calibri"/>
              </a:defRPr>
            </a:lvl3pPr>
            <a:lvl4pPr indent="0" lvl="3" marL="0" marR="0" rtl="0" algn="r">
              <a:lnSpc>
                <a:spcPct val="100000"/>
              </a:lnSpc>
              <a:spcBef>
                <a:spcPts val="0"/>
              </a:spcBef>
              <a:buNone/>
              <a:defRPr b="0" sz="1200" strike="noStrike">
                <a:solidFill>
                  <a:srgbClr val="000000"/>
                </a:solidFill>
                <a:latin typeface="Calibri"/>
                <a:ea typeface="Calibri"/>
                <a:cs typeface="Calibri"/>
                <a:sym typeface="Calibri"/>
              </a:defRPr>
            </a:lvl4pPr>
            <a:lvl5pPr indent="0" lvl="4" marL="0" marR="0" rtl="0" algn="r">
              <a:lnSpc>
                <a:spcPct val="100000"/>
              </a:lnSpc>
              <a:spcBef>
                <a:spcPts val="0"/>
              </a:spcBef>
              <a:buNone/>
              <a:defRPr b="0" sz="1200" strike="noStrike">
                <a:solidFill>
                  <a:srgbClr val="000000"/>
                </a:solidFill>
                <a:latin typeface="Calibri"/>
                <a:ea typeface="Calibri"/>
                <a:cs typeface="Calibri"/>
                <a:sym typeface="Calibri"/>
              </a:defRPr>
            </a:lvl5pPr>
            <a:lvl6pPr indent="0" lvl="5" marL="0" marR="0" rtl="0" algn="r">
              <a:lnSpc>
                <a:spcPct val="100000"/>
              </a:lnSpc>
              <a:spcBef>
                <a:spcPts val="0"/>
              </a:spcBef>
              <a:buNone/>
              <a:defRPr b="0" sz="1200" strike="noStrike">
                <a:solidFill>
                  <a:srgbClr val="000000"/>
                </a:solidFill>
                <a:latin typeface="Calibri"/>
                <a:ea typeface="Calibri"/>
                <a:cs typeface="Calibri"/>
                <a:sym typeface="Calibri"/>
              </a:defRPr>
            </a:lvl6pPr>
            <a:lvl7pPr indent="0" lvl="6" marL="0" marR="0" rtl="0" algn="r">
              <a:lnSpc>
                <a:spcPct val="100000"/>
              </a:lnSpc>
              <a:spcBef>
                <a:spcPts val="0"/>
              </a:spcBef>
              <a:buNone/>
              <a:defRPr b="0" sz="1200" strike="noStrike">
                <a:solidFill>
                  <a:srgbClr val="000000"/>
                </a:solidFill>
                <a:latin typeface="Calibri"/>
                <a:ea typeface="Calibri"/>
                <a:cs typeface="Calibri"/>
                <a:sym typeface="Calibri"/>
              </a:defRPr>
            </a:lvl7pPr>
            <a:lvl8pPr indent="0" lvl="7" marL="0" marR="0" rtl="0" algn="r">
              <a:lnSpc>
                <a:spcPct val="100000"/>
              </a:lnSpc>
              <a:spcBef>
                <a:spcPts val="0"/>
              </a:spcBef>
              <a:buNone/>
              <a:defRPr b="0" sz="1200" strike="noStrike">
                <a:solidFill>
                  <a:srgbClr val="000000"/>
                </a:solidFill>
                <a:latin typeface="Calibri"/>
                <a:ea typeface="Calibri"/>
                <a:cs typeface="Calibri"/>
                <a:sym typeface="Calibri"/>
              </a:defRPr>
            </a:lvl8pPr>
            <a:lvl9pPr indent="0" lvl="8" marL="0" marR="0" rtl="0" algn="r">
              <a:lnSpc>
                <a:spcPct val="100000"/>
              </a:lnSpc>
              <a:spcBef>
                <a:spcPts val="0"/>
              </a:spcBef>
              <a:buNone/>
              <a:defRPr b="0" sz="1200" strike="noStrike">
                <a:solidFill>
                  <a:srgbClr val="000000"/>
                </a:solidFill>
                <a:latin typeface="Calibri"/>
                <a:ea typeface="Calibri"/>
                <a:cs typeface="Calibri"/>
                <a:sym typeface="Calibri"/>
              </a:defRPr>
            </a:lvl9pPr>
          </a:lstStyle>
          <a:p>
            <a:pPr indent="0" lvl="0" marL="0">
              <a:spcBef>
                <a:spcPts val="0"/>
              </a:spcBef>
              <a:spcAft>
                <a:spcPts val="0"/>
              </a:spcAft>
              <a:buNone/>
            </a:pPr>
            <a:r>
              <a:rPr lang="en-GB"/>
              <a:t>ASTR106 – Lecture 1</a:t>
            </a:r>
            <a:endParaRPr>
              <a:latin typeface="Times New Roman"/>
              <a:ea typeface="Times New Roman"/>
              <a:cs typeface="Times New Roman"/>
              <a:sym typeface="Times New Roman"/>
            </a:endParaRPr>
          </a:p>
        </p:txBody>
      </p:sp>
      <p:sp>
        <p:nvSpPr>
          <p:cNvPr id="110" name="Google Shape;110;p27"/>
          <p:cNvSpPr txBox="1"/>
          <p:nvPr>
            <p:ph idx="11" type="ftr"/>
          </p:nvPr>
        </p:nvSpPr>
        <p:spPr>
          <a:xfrm>
            <a:off x="2819520" y="6492960"/>
            <a:ext cx="3580920" cy="364680"/>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800"/>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1" name="Google Shape;111;p27"/>
          <p:cNvSpPr txBox="1"/>
          <p:nvPr>
            <p:ph idx="1" type="body"/>
          </p:nvPr>
        </p:nvSpPr>
        <p:spPr>
          <a:xfrm>
            <a:off x="457200" y="1604520"/>
            <a:ext cx="8229240" cy="3977280"/>
          </a:xfrm>
          <a:prstGeom prst="rect">
            <a:avLst/>
          </a:prstGeom>
          <a:noFill/>
          <a:ln>
            <a:noFill/>
          </a:ln>
        </p:spPr>
        <p:txBody>
          <a:bodyPr anchorCtr="0" anchor="t" bIns="0" lIns="0" spcFirstLastPara="1" rIns="0" wrap="square" tIns="0"/>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xml"/><Relationship Id="rId3" Type="http://schemas.openxmlformats.org/officeDocument/2006/relationships/image" Target="../media/image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www.youtube.com/watch?v=vIy76M-4txo" TargetMode="External"/><Relationship Id="rId4" Type="http://schemas.openxmlformats.org/officeDocument/2006/relationships/hyperlink" Target="https://www.youtube.com/watch?v=buqtdpuZxvk"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pic>
        <p:nvPicPr>
          <p:cNvPr id="162" name="Google Shape;162;p40"/>
          <p:cNvPicPr preferRelativeResize="0"/>
          <p:nvPr/>
        </p:nvPicPr>
        <p:blipFill rotWithShape="1">
          <a:blip r:embed="rId3">
            <a:alphaModFix/>
          </a:blip>
          <a:srcRect b="0" l="0" r="0" t="0"/>
          <a:stretch/>
        </p:blipFill>
        <p:spPr>
          <a:xfrm>
            <a:off x="31680" y="834480"/>
            <a:ext cx="9143640" cy="5209920"/>
          </a:xfrm>
          <a:prstGeom prst="rect">
            <a:avLst/>
          </a:prstGeom>
          <a:noFill/>
          <a:ln>
            <a:noFill/>
          </a:ln>
        </p:spPr>
      </p:pic>
      <p:pic>
        <p:nvPicPr>
          <p:cNvPr id="163" name="Google Shape;163;p40"/>
          <p:cNvPicPr preferRelativeResize="0"/>
          <p:nvPr/>
        </p:nvPicPr>
        <p:blipFill rotWithShape="1">
          <a:blip r:embed="rId4">
            <a:alphaModFix/>
          </a:blip>
          <a:srcRect b="0" l="0" r="0" t="0"/>
          <a:stretch/>
        </p:blipFill>
        <p:spPr>
          <a:xfrm>
            <a:off x="5486400" y="1280160"/>
            <a:ext cx="3383280" cy="2518560"/>
          </a:xfrm>
          <a:prstGeom prst="rect">
            <a:avLst/>
          </a:prstGeom>
          <a:noFill/>
          <a:ln>
            <a:noFill/>
          </a:ln>
        </p:spPr>
      </p:pic>
      <p:sp>
        <p:nvSpPr>
          <p:cNvPr id="164" name="Google Shape;164;p40"/>
          <p:cNvSpPr txBox="1"/>
          <p:nvPr>
            <p:ph type="title"/>
          </p:nvPr>
        </p:nvSpPr>
        <p:spPr>
          <a:xfrm>
            <a:off x="457200" y="114480"/>
            <a:ext cx="8229300" cy="655500"/>
          </a:xfrm>
          <a:prstGeom prst="rect">
            <a:avLst/>
          </a:prstGeom>
        </p:spPr>
        <p:txBody>
          <a:bodyPr anchorCtr="0" anchor="ctr" bIns="0" lIns="0" spcFirstLastPara="1" rIns="0" wrap="square" tIns="0">
            <a:noAutofit/>
          </a:bodyPr>
          <a:lstStyle/>
          <a:p>
            <a:pPr indent="0" lvl="0" marL="0" algn="ctr">
              <a:spcBef>
                <a:spcPts val="0"/>
              </a:spcBef>
              <a:spcAft>
                <a:spcPts val="0"/>
              </a:spcAft>
              <a:buNone/>
            </a:pPr>
            <a:r>
              <a:rPr lang="en-GB" sz="3600"/>
              <a:t>Intro to Astronomy</a:t>
            </a:r>
            <a:endParaRPr sz="3600"/>
          </a:p>
        </p:txBody>
      </p:sp>
      <p:sp>
        <p:nvSpPr>
          <p:cNvPr id="165" name="Google Shape;165;p40"/>
          <p:cNvSpPr txBox="1"/>
          <p:nvPr>
            <p:ph idx="1" type="body"/>
          </p:nvPr>
        </p:nvSpPr>
        <p:spPr>
          <a:xfrm>
            <a:off x="457200" y="838080"/>
            <a:ext cx="8229300" cy="5409600"/>
          </a:xfrm>
          <a:prstGeom prst="rect">
            <a:avLst/>
          </a:prstGeom>
        </p:spPr>
        <p:txBody>
          <a:bodyPr anchorCtr="0" anchor="t" bIns="0" lIns="0" spcFirstLastPara="1" rIns="0" wrap="square" tIns="0">
            <a:noAutofit/>
          </a:bodyPr>
          <a:lstStyle/>
          <a:p>
            <a:pPr indent="0" lvl="0" marL="0">
              <a:spcBef>
                <a:spcPts val="0"/>
              </a:spcBef>
              <a:spcAft>
                <a:spcPts val="0"/>
              </a:spcAft>
              <a:buNone/>
            </a:pPr>
            <a:r>
              <a:t/>
            </a:r>
            <a:endParaRPr/>
          </a:p>
        </p:txBody>
      </p:sp>
      <p:sp>
        <p:nvSpPr>
          <p:cNvPr id="166" name="Google Shape;166;p40"/>
          <p:cNvSpPr txBox="1"/>
          <p:nvPr>
            <p:ph idx="2" type="body"/>
          </p:nvPr>
        </p:nvSpPr>
        <p:spPr>
          <a:xfrm>
            <a:off x="457200" y="838080"/>
            <a:ext cx="8229300" cy="5409600"/>
          </a:xfrm>
          <a:prstGeom prst="rect">
            <a:avLst/>
          </a:prstGeom>
        </p:spPr>
        <p:txBody>
          <a:bodyPr anchorCtr="0" anchor="t" bIns="0" lIns="0" spcFirstLastPara="1" rIns="0" wrap="square" tIns="0">
            <a:noAutofit/>
          </a:bodyPr>
          <a:lstStyle/>
          <a:p>
            <a:pPr indent="0" lvl="0" marL="0">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71" name="Shape 171"/>
        <p:cNvGrpSpPr/>
        <p:nvPr/>
      </p:nvGrpSpPr>
      <p:grpSpPr>
        <a:xfrm>
          <a:off x="0" y="0"/>
          <a:ext cx="0" cy="0"/>
          <a:chOff x="0" y="0"/>
          <a:chExt cx="0" cy="0"/>
        </a:xfrm>
      </p:grpSpPr>
      <p:sp>
        <p:nvSpPr>
          <p:cNvPr id="172" name="Google Shape;172;p41"/>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i="0" lang="en-GB" sz="4400" u="none" cap="none" strike="noStrike">
                <a:solidFill>
                  <a:srgbClr val="C00000"/>
                </a:solidFill>
                <a:latin typeface="Calibri"/>
                <a:ea typeface="Calibri"/>
                <a:cs typeface="Calibri"/>
                <a:sym typeface="Calibri"/>
              </a:rPr>
              <a:t>A Rough Course Outline</a:t>
            </a:r>
            <a:endParaRPr b="0" i="0" sz="4400" u="none" cap="none" strike="noStrike">
              <a:solidFill>
                <a:srgbClr val="000000"/>
              </a:solidFill>
              <a:latin typeface="Comic Sans MS"/>
              <a:ea typeface="Comic Sans MS"/>
              <a:cs typeface="Comic Sans MS"/>
              <a:sym typeface="Comic Sans MS"/>
            </a:endParaRPr>
          </a:p>
        </p:txBody>
      </p:sp>
      <p:sp>
        <p:nvSpPr>
          <p:cNvPr id="173" name="Google Shape;173;p41"/>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355600" lvl="0" marL="457200" marR="0" rtl="0" algn="l">
              <a:lnSpc>
                <a:spcPct val="100000"/>
              </a:lnSpc>
              <a:spcBef>
                <a:spcPts val="0"/>
              </a:spcBef>
              <a:spcAft>
                <a:spcPts val="0"/>
              </a:spcAft>
              <a:buClr>
                <a:srgbClr val="FF0000"/>
              </a:buClr>
              <a:buSzPts val="2000"/>
              <a:buFont typeface="Calibri"/>
              <a:buChar char="●"/>
            </a:pPr>
            <a:r>
              <a:rPr b="0" i="0" lang="en-GB" sz="2000" u="none" cap="none" strike="noStrike">
                <a:solidFill>
                  <a:srgbClr val="FF0000"/>
                </a:solidFill>
                <a:latin typeface="Calibri"/>
                <a:ea typeface="Calibri"/>
                <a:cs typeface="Calibri"/>
                <a:sym typeface="Calibri"/>
              </a:rPr>
              <a:t>Part I - </a:t>
            </a:r>
            <a:r>
              <a:rPr lang="en-GB" sz="2000">
                <a:solidFill>
                  <a:srgbClr val="FF0000"/>
                </a:solidFill>
                <a:latin typeface="Calibri"/>
                <a:ea typeface="Calibri"/>
                <a:cs typeface="Calibri"/>
                <a:sym typeface="Calibri"/>
              </a:rPr>
              <a:t>Coordinates and the Sky</a:t>
            </a:r>
            <a:r>
              <a:rPr b="0" i="0" lang="en-GB" sz="2000" u="none" cap="none" strike="noStrike">
                <a:solidFill>
                  <a:srgbClr val="FF0000"/>
                </a:solidFill>
                <a:latin typeface="Calibri"/>
                <a:ea typeface="Calibri"/>
                <a:cs typeface="Calibri"/>
                <a:sym typeface="Calibri"/>
              </a:rPr>
              <a:t> – Week 1</a:t>
            </a:r>
            <a:endParaRPr sz="2000">
              <a:latin typeface="Calibri"/>
              <a:ea typeface="Calibri"/>
              <a:cs typeface="Calibri"/>
              <a:sym typeface="Calibri"/>
            </a:endParaRPr>
          </a:p>
          <a:p>
            <a:pPr indent="-355600" lvl="1" marL="914400" rtl="0">
              <a:spcBef>
                <a:spcPts val="0"/>
              </a:spcBef>
              <a:spcAft>
                <a:spcPts val="0"/>
              </a:spcAft>
              <a:buClr>
                <a:schemeClr val="dk1"/>
              </a:buClr>
              <a:buSzPts val="2000"/>
              <a:buFont typeface="Calibri"/>
              <a:buChar char="○"/>
            </a:pPr>
            <a:r>
              <a:rPr lang="en-GB" sz="2000">
                <a:solidFill>
                  <a:schemeClr val="dk1"/>
                </a:solidFill>
                <a:latin typeface="Calibri"/>
                <a:ea typeface="Calibri"/>
                <a:cs typeface="Calibri"/>
                <a:sym typeface="Calibri"/>
              </a:rPr>
              <a:t>The motions in the sky</a:t>
            </a:r>
            <a:endParaRPr sz="2000">
              <a:solidFill>
                <a:schemeClr val="dk1"/>
              </a:solidFill>
              <a:latin typeface="Calibri"/>
              <a:ea typeface="Calibri"/>
              <a:cs typeface="Calibri"/>
              <a:sym typeface="Calibri"/>
            </a:endParaRPr>
          </a:p>
          <a:p>
            <a:pPr indent="-355600" lvl="1" marL="914400" rtl="0">
              <a:spcBef>
                <a:spcPts val="0"/>
              </a:spcBef>
              <a:spcAft>
                <a:spcPts val="0"/>
              </a:spcAft>
              <a:buClr>
                <a:schemeClr val="dk1"/>
              </a:buClr>
              <a:buSzPts val="2000"/>
              <a:buFont typeface="Calibri"/>
              <a:buChar char="○"/>
            </a:pPr>
            <a:r>
              <a:rPr lang="en-GB" sz="2000">
                <a:solidFill>
                  <a:schemeClr val="dk1"/>
                </a:solidFill>
                <a:latin typeface="Calibri"/>
                <a:ea typeface="Calibri"/>
                <a:cs typeface="Calibri"/>
                <a:sym typeface="Calibri"/>
              </a:rPr>
              <a:t>Coordinate systems</a:t>
            </a:r>
            <a:endParaRPr sz="2000">
              <a:latin typeface="Calibri"/>
              <a:ea typeface="Calibri"/>
              <a:cs typeface="Calibri"/>
              <a:sym typeface="Calibri"/>
            </a:endParaRPr>
          </a:p>
          <a:p>
            <a:pPr indent="-355600" lvl="1" marL="914400" marR="0" rtl="0" algn="l">
              <a:lnSpc>
                <a:spcPct val="100000"/>
              </a:lnSpc>
              <a:spcBef>
                <a:spcPts val="0"/>
              </a:spcBef>
              <a:spcAft>
                <a:spcPts val="0"/>
              </a:spcAft>
              <a:buSzPts val="2000"/>
              <a:buFont typeface="Calibri"/>
              <a:buChar char="○"/>
            </a:pPr>
            <a:r>
              <a:rPr lang="en-GB" sz="2000">
                <a:latin typeface="Calibri"/>
                <a:ea typeface="Calibri"/>
                <a:cs typeface="Calibri"/>
                <a:sym typeface="Calibri"/>
              </a:rPr>
              <a:t>Planetarium show (Friday)</a:t>
            </a:r>
            <a:endParaRPr sz="2000">
              <a:latin typeface="Calibri"/>
              <a:ea typeface="Calibri"/>
              <a:cs typeface="Calibri"/>
              <a:sym typeface="Calibri"/>
            </a:endParaRPr>
          </a:p>
          <a:p>
            <a:pPr indent="-355600" lvl="0" marL="457200" marR="0" rtl="0" algn="l">
              <a:lnSpc>
                <a:spcPct val="100000"/>
              </a:lnSpc>
              <a:spcBef>
                <a:spcPts val="0"/>
              </a:spcBef>
              <a:spcAft>
                <a:spcPts val="0"/>
              </a:spcAft>
              <a:buClr>
                <a:srgbClr val="FF0000"/>
              </a:buClr>
              <a:buSzPts val="2000"/>
              <a:buFont typeface="Calibri"/>
              <a:buChar char="●"/>
            </a:pPr>
            <a:r>
              <a:rPr b="0" i="0" lang="en-GB" sz="2000" u="none" cap="none" strike="noStrike">
                <a:solidFill>
                  <a:srgbClr val="FF0000"/>
                </a:solidFill>
                <a:latin typeface="Calibri"/>
                <a:ea typeface="Calibri"/>
                <a:cs typeface="Calibri"/>
                <a:sym typeface="Calibri"/>
              </a:rPr>
              <a:t>Part II </a:t>
            </a:r>
            <a:r>
              <a:rPr lang="en-GB" sz="2000">
                <a:solidFill>
                  <a:srgbClr val="FF0000"/>
                </a:solidFill>
                <a:latin typeface="Calibri"/>
                <a:ea typeface="Calibri"/>
                <a:cs typeface="Calibri"/>
                <a:sym typeface="Calibri"/>
              </a:rPr>
              <a:t>- Understanding your Experiment - Week 3</a:t>
            </a:r>
            <a:endParaRPr sz="2000">
              <a:latin typeface="Calibri"/>
              <a:ea typeface="Calibri"/>
              <a:cs typeface="Calibri"/>
              <a:sym typeface="Calibri"/>
            </a:endParaRPr>
          </a:p>
          <a:p>
            <a:pPr indent="-355600" lvl="1" marL="914400" marR="0" rtl="0" algn="l">
              <a:lnSpc>
                <a:spcPct val="100000"/>
              </a:lnSpc>
              <a:spcBef>
                <a:spcPts val="0"/>
              </a:spcBef>
              <a:spcAft>
                <a:spcPts val="0"/>
              </a:spcAft>
              <a:buClr>
                <a:srgbClr val="000000"/>
              </a:buClr>
              <a:buSzPts val="2000"/>
              <a:buFont typeface="Calibri"/>
              <a:buChar char="○"/>
            </a:pPr>
            <a:r>
              <a:rPr b="0" i="0" lang="en-GB" sz="2000" u="none" cap="none" strike="noStrike">
                <a:solidFill>
                  <a:srgbClr val="000000"/>
                </a:solidFill>
                <a:latin typeface="Calibri"/>
                <a:ea typeface="Calibri"/>
                <a:cs typeface="Calibri"/>
                <a:sym typeface="Calibri"/>
              </a:rPr>
              <a:t>HI and the Interstellar Medium</a:t>
            </a:r>
            <a:endParaRPr b="0" i="0" sz="2400" u="none" cap="none" strike="noStrike">
              <a:solidFill>
                <a:srgbClr val="262626"/>
              </a:solidFill>
              <a:latin typeface="Calibri"/>
              <a:ea typeface="Calibri"/>
              <a:cs typeface="Calibri"/>
              <a:sym typeface="Calibri"/>
            </a:endParaRPr>
          </a:p>
          <a:p>
            <a:pPr indent="-355600" lvl="1" marL="914400" marR="0" rtl="0" algn="l">
              <a:lnSpc>
                <a:spcPct val="100000"/>
              </a:lnSpc>
              <a:spcBef>
                <a:spcPts val="0"/>
              </a:spcBef>
              <a:spcAft>
                <a:spcPts val="0"/>
              </a:spcAft>
              <a:buClr>
                <a:srgbClr val="000000"/>
              </a:buClr>
              <a:buSzPts val="2000"/>
              <a:buFont typeface="Calibri"/>
              <a:buChar char="○"/>
            </a:pPr>
            <a:r>
              <a:rPr b="0" i="0" lang="en-GB" sz="2000" u="none" cap="none" strike="noStrike">
                <a:solidFill>
                  <a:srgbClr val="000000"/>
                </a:solidFill>
                <a:latin typeface="Calibri"/>
                <a:ea typeface="Calibri"/>
                <a:cs typeface="Calibri"/>
                <a:sym typeface="Calibri"/>
              </a:rPr>
              <a:t>The Milky Way</a:t>
            </a:r>
            <a:endParaRPr b="0" i="0" sz="2400" u="none" cap="none" strike="noStrike">
              <a:solidFill>
                <a:srgbClr val="26262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78" name="Shape 178"/>
        <p:cNvGrpSpPr/>
        <p:nvPr/>
      </p:nvGrpSpPr>
      <p:grpSpPr>
        <a:xfrm>
          <a:off x="0" y="0"/>
          <a:ext cx="0" cy="0"/>
          <a:chOff x="0" y="0"/>
          <a:chExt cx="0" cy="0"/>
        </a:xfrm>
      </p:grpSpPr>
      <p:sp>
        <p:nvSpPr>
          <p:cNvPr id="179" name="Google Shape;179;p42"/>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i="0" lang="en-GB" sz="4400" u="none" cap="none" strike="noStrike">
                <a:solidFill>
                  <a:srgbClr val="C00000"/>
                </a:solidFill>
                <a:latin typeface="Calibri"/>
                <a:ea typeface="Calibri"/>
                <a:cs typeface="Calibri"/>
                <a:sym typeface="Calibri"/>
              </a:rPr>
              <a:t>Goals for Today</a:t>
            </a:r>
            <a:endParaRPr b="0" i="0" sz="4400" u="none" cap="none" strike="noStrike">
              <a:solidFill>
                <a:srgbClr val="000000"/>
              </a:solidFill>
              <a:latin typeface="Comic Sans MS"/>
              <a:ea typeface="Comic Sans MS"/>
              <a:cs typeface="Comic Sans MS"/>
              <a:sym typeface="Comic Sans MS"/>
            </a:endParaRPr>
          </a:p>
        </p:txBody>
      </p:sp>
      <p:sp>
        <p:nvSpPr>
          <p:cNvPr id="180" name="Google Shape;180;p42"/>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333000" lvl="0" marL="339840" marR="0" rtl="0" algn="l">
              <a:lnSpc>
                <a:spcPct val="100000"/>
              </a:lnSpc>
              <a:spcBef>
                <a:spcPts val="0"/>
              </a:spcBef>
              <a:spcAft>
                <a:spcPts val="0"/>
              </a:spcAft>
              <a:buNone/>
            </a:pPr>
            <a:r>
              <a:rPr b="0" i="0" lang="en-GB" sz="2800" u="none" cap="none" strike="noStrike">
                <a:solidFill>
                  <a:srgbClr val="262626"/>
                </a:solidFill>
                <a:latin typeface="Calibri"/>
                <a:ea typeface="Calibri"/>
                <a:cs typeface="Calibri"/>
                <a:sym typeface="Calibri"/>
              </a:rPr>
              <a:t>Goals for Today</a:t>
            </a:r>
            <a:endParaRPr b="0" i="0" sz="3200" u="none" cap="none" strike="noStrike">
              <a:solidFill>
                <a:srgbClr val="262626"/>
              </a:solidFill>
              <a:latin typeface="Calibri"/>
              <a:ea typeface="Calibri"/>
              <a:cs typeface="Calibri"/>
              <a:sym typeface="Calibri"/>
            </a:endParaRPr>
          </a:p>
          <a:p>
            <a:pPr indent="0" lvl="0" marL="6480" marR="0" rtl="0" algn="l">
              <a:lnSpc>
                <a:spcPct val="100000"/>
              </a:lnSpc>
              <a:spcBef>
                <a:spcPts val="0"/>
              </a:spcBef>
              <a:spcAft>
                <a:spcPts val="0"/>
              </a:spcAft>
              <a:buNone/>
            </a:pPr>
            <a:r>
              <a:rPr b="0" i="0" lang="en-GB" sz="2800" u="none" cap="none" strike="noStrike">
                <a:solidFill>
                  <a:srgbClr val="262626"/>
                </a:solidFill>
                <a:latin typeface="Calibri"/>
                <a:ea typeface="Calibri"/>
                <a:cs typeface="Calibri"/>
                <a:sym typeface="Calibri"/>
              </a:rPr>
              <a:t>1) Scientific notation and units</a:t>
            </a:r>
            <a:endParaRPr b="0" i="0" sz="3200" u="none" cap="none" strike="noStrike">
              <a:solidFill>
                <a:srgbClr val="262626"/>
              </a:solidFill>
              <a:latin typeface="Calibri"/>
              <a:ea typeface="Calibri"/>
              <a:cs typeface="Calibri"/>
              <a:sym typeface="Calibri"/>
            </a:endParaRPr>
          </a:p>
          <a:p>
            <a:pPr indent="0" lvl="0" marL="6480" marR="0" rtl="0" algn="l">
              <a:lnSpc>
                <a:spcPct val="100000"/>
              </a:lnSpc>
              <a:spcBef>
                <a:spcPts val="0"/>
              </a:spcBef>
              <a:spcAft>
                <a:spcPts val="0"/>
              </a:spcAft>
              <a:buNone/>
            </a:pPr>
            <a:r>
              <a:rPr b="0" i="0" lang="en-GB" sz="2800" u="none" cap="none" strike="noStrike">
                <a:solidFill>
                  <a:srgbClr val="000000"/>
                </a:solidFill>
                <a:latin typeface="Calibri"/>
                <a:ea typeface="Calibri"/>
                <a:cs typeface="Calibri"/>
                <a:sym typeface="Calibri"/>
              </a:rPr>
              <a:t>2) Where are we?</a:t>
            </a:r>
            <a:endParaRPr b="0" i="0" sz="3200" u="none" cap="none" strike="noStrike">
              <a:solidFill>
                <a:srgbClr val="262626"/>
              </a:solidFill>
              <a:latin typeface="Calibri"/>
              <a:ea typeface="Calibri"/>
              <a:cs typeface="Calibri"/>
              <a:sym typeface="Calibri"/>
            </a:endParaRPr>
          </a:p>
          <a:p>
            <a:pPr indent="0" lvl="0" marL="6480" marR="0" rtl="0" algn="l">
              <a:lnSpc>
                <a:spcPct val="100000"/>
              </a:lnSpc>
              <a:spcBef>
                <a:spcPts val="0"/>
              </a:spcBef>
              <a:spcAft>
                <a:spcPts val="0"/>
              </a:spcAft>
              <a:buNone/>
            </a:pPr>
            <a:r>
              <a:rPr b="0" i="0" lang="en-GB" sz="2800" u="none" cap="none" strike="noStrike">
                <a:solidFill>
                  <a:srgbClr val="262626"/>
                </a:solidFill>
                <a:latin typeface="Calibri"/>
                <a:ea typeface="Calibri"/>
                <a:cs typeface="Calibri"/>
                <a:sym typeface="Calibri"/>
              </a:rPr>
              <a:t>3) How did we get here?</a:t>
            </a:r>
            <a:endParaRPr b="0" i="0" sz="3200" u="none" cap="none" strike="noStrike">
              <a:solidFill>
                <a:srgbClr val="262626"/>
              </a:solidFill>
              <a:latin typeface="Calibri"/>
              <a:ea typeface="Calibri"/>
              <a:cs typeface="Calibri"/>
              <a:sym typeface="Calibri"/>
            </a:endParaRPr>
          </a:p>
          <a:p>
            <a:pPr indent="0" lvl="0" marL="6480" marR="0" rtl="0" algn="l">
              <a:lnSpc>
                <a:spcPct val="100000"/>
              </a:lnSpc>
              <a:spcBef>
                <a:spcPts val="0"/>
              </a:spcBef>
              <a:spcAft>
                <a:spcPts val="0"/>
              </a:spcAft>
              <a:buNone/>
            </a:pPr>
            <a:r>
              <a:rPr b="0" i="0" lang="en-GB" sz="2800" u="none" cap="none" strike="noStrike">
                <a:solidFill>
                  <a:srgbClr val="262626"/>
                </a:solidFill>
                <a:latin typeface="Calibri"/>
                <a:ea typeface="Calibri"/>
                <a:cs typeface="Calibri"/>
                <a:sym typeface="Calibri"/>
              </a:rPr>
              <a:t>4) </a:t>
            </a:r>
            <a:r>
              <a:rPr b="0" i="0" lang="en-GB" sz="2800" u="none" cap="none" strike="noStrike">
                <a:latin typeface="Calibri"/>
                <a:ea typeface="Calibri"/>
                <a:cs typeface="Calibri"/>
                <a:sym typeface="Calibri"/>
              </a:rPr>
              <a:t>How are we moving?</a:t>
            </a:r>
            <a:endParaRPr b="0" i="0" sz="3200" u="none" cap="none" strike="noStrike">
              <a:latin typeface="Calibri"/>
              <a:ea typeface="Calibri"/>
              <a:cs typeface="Calibri"/>
              <a:sym typeface="Calibri"/>
            </a:endParaRPr>
          </a:p>
          <a:p>
            <a:pPr indent="-333000" lvl="0" marL="339840" marR="0" rtl="0" algn="l">
              <a:lnSpc>
                <a:spcPct val="100000"/>
              </a:lnSpc>
              <a:spcBef>
                <a:spcPts val="0"/>
              </a:spcBef>
              <a:spcAft>
                <a:spcPts val="0"/>
              </a:spcAft>
              <a:buNone/>
            </a:pPr>
            <a:r>
              <a:t/>
            </a:r>
            <a:endParaRPr b="0" i="0" sz="3200" u="none" cap="none" strike="noStrike">
              <a:solidFill>
                <a:srgbClr val="262626"/>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85" name="Shape 185"/>
        <p:cNvGrpSpPr/>
        <p:nvPr/>
      </p:nvGrpSpPr>
      <p:grpSpPr>
        <a:xfrm>
          <a:off x="0" y="0"/>
          <a:ext cx="0" cy="0"/>
          <a:chOff x="0" y="0"/>
          <a:chExt cx="0" cy="0"/>
        </a:xfrm>
      </p:grpSpPr>
      <p:sp>
        <p:nvSpPr>
          <p:cNvPr id="186" name="Google Shape;186;p43"/>
          <p:cNvSpPr/>
          <p:nvPr/>
        </p:nvSpPr>
        <p:spPr>
          <a:xfrm>
            <a:off x="263520" y="966960"/>
            <a:ext cx="8457840" cy="5333760"/>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87" name="Google Shape;187;p43"/>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i="0" lang="en-GB" sz="4400" u="none" cap="none" strike="noStrike">
                <a:solidFill>
                  <a:srgbClr val="C00000"/>
                </a:solidFill>
                <a:latin typeface="Calibri"/>
                <a:ea typeface="Calibri"/>
                <a:cs typeface="Calibri"/>
                <a:sym typeface="Calibri"/>
              </a:rPr>
              <a:t>Units</a:t>
            </a:r>
            <a:endParaRPr b="0" i="0" sz="4400" u="none" cap="none" strike="noStrike">
              <a:solidFill>
                <a:srgbClr val="000000"/>
              </a:solidFill>
              <a:latin typeface="Comic Sans MS"/>
              <a:ea typeface="Comic Sans MS"/>
              <a:cs typeface="Comic Sans MS"/>
              <a:sym typeface="Comic Sans MS"/>
            </a:endParaRPr>
          </a:p>
        </p:txBody>
      </p:sp>
      <p:sp>
        <p:nvSpPr>
          <p:cNvPr id="188" name="Google Shape;188;p43"/>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342720" lvl="0" marL="343080" marR="0" rtl="0" algn="l">
              <a:lnSpc>
                <a:spcPct val="80000"/>
              </a:lnSpc>
              <a:spcBef>
                <a:spcPts val="0"/>
              </a:spcBef>
              <a:spcAft>
                <a:spcPts val="0"/>
              </a:spcAft>
              <a:buNone/>
            </a:pPr>
            <a:r>
              <a:rPr b="0" i="0" lang="en-GB" sz="2400" u="none" cap="none" strike="noStrike">
                <a:solidFill>
                  <a:srgbClr val="262626"/>
                </a:solidFill>
                <a:latin typeface="Calibri"/>
                <a:ea typeface="Calibri"/>
                <a:cs typeface="Calibri"/>
                <a:sym typeface="Calibri"/>
              </a:rPr>
              <a:t>In astronomy (and science in general) we use SI (Systeme Internationale) units. </a:t>
            </a:r>
            <a:endParaRPr b="0" i="0" sz="3200" u="none" cap="none"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i="0" lang="en-GB" sz="2400" u="none" cap="none" strike="noStrike">
                <a:solidFill>
                  <a:srgbClr val="262626"/>
                </a:solidFill>
                <a:latin typeface="Calibri"/>
                <a:ea typeface="Calibri"/>
                <a:cs typeface="Calibri"/>
                <a:sym typeface="Calibri"/>
              </a:rPr>
              <a:t>The SI system uses </a:t>
            </a:r>
            <a:r>
              <a:rPr b="0" i="0" lang="en-GB" sz="2400" u="sng" cap="none" strike="noStrike">
                <a:solidFill>
                  <a:srgbClr val="262626"/>
                </a:solidFill>
                <a:latin typeface="Calibri"/>
                <a:ea typeface="Calibri"/>
                <a:cs typeface="Calibri"/>
                <a:sym typeface="Calibri"/>
              </a:rPr>
              <a:t>length</a:t>
            </a:r>
            <a:r>
              <a:rPr b="0" i="0" lang="en-GB" sz="2400" u="none" cap="none" strike="noStrike">
                <a:solidFill>
                  <a:srgbClr val="262626"/>
                </a:solidFill>
                <a:latin typeface="Calibri"/>
                <a:ea typeface="Calibri"/>
                <a:cs typeface="Calibri"/>
                <a:sym typeface="Calibri"/>
              </a:rPr>
              <a:t>, </a:t>
            </a:r>
            <a:r>
              <a:rPr b="0" i="0" lang="en-GB" sz="2400" u="sng" cap="none" strike="noStrike">
                <a:solidFill>
                  <a:srgbClr val="262626"/>
                </a:solidFill>
                <a:latin typeface="Calibri"/>
                <a:ea typeface="Calibri"/>
                <a:cs typeface="Calibri"/>
                <a:sym typeface="Calibri"/>
              </a:rPr>
              <a:t>mass</a:t>
            </a:r>
            <a:r>
              <a:rPr b="0" i="0" lang="en-GB" sz="2400" u="none" cap="none" strike="noStrike">
                <a:solidFill>
                  <a:srgbClr val="262626"/>
                </a:solidFill>
                <a:latin typeface="Calibri"/>
                <a:ea typeface="Calibri"/>
                <a:cs typeface="Calibri"/>
                <a:sym typeface="Calibri"/>
              </a:rPr>
              <a:t>, </a:t>
            </a:r>
            <a:r>
              <a:rPr b="0" i="0" lang="en-GB" sz="2400" u="sng" cap="none" strike="noStrike">
                <a:solidFill>
                  <a:srgbClr val="262626"/>
                </a:solidFill>
                <a:latin typeface="Calibri"/>
                <a:ea typeface="Calibri"/>
                <a:cs typeface="Calibri"/>
                <a:sym typeface="Calibri"/>
              </a:rPr>
              <a:t>time</a:t>
            </a:r>
            <a:r>
              <a:rPr b="0" i="0" lang="en-GB" sz="2400" u="none" cap="none" strike="noStrike">
                <a:solidFill>
                  <a:srgbClr val="262626"/>
                </a:solidFill>
                <a:latin typeface="Calibri"/>
                <a:ea typeface="Calibri"/>
                <a:cs typeface="Calibri"/>
                <a:sym typeface="Calibri"/>
              </a:rPr>
              <a:t>, and </a:t>
            </a:r>
            <a:r>
              <a:rPr b="0" i="0" lang="en-GB" sz="2400" u="sng" cap="none" strike="noStrike">
                <a:solidFill>
                  <a:srgbClr val="262626"/>
                </a:solidFill>
                <a:latin typeface="Calibri"/>
                <a:ea typeface="Calibri"/>
                <a:cs typeface="Calibri"/>
                <a:sym typeface="Calibri"/>
              </a:rPr>
              <a:t>temperature</a:t>
            </a:r>
            <a:r>
              <a:rPr b="0" i="0" lang="en-GB" sz="2400" u="none" cap="none" strike="noStrike">
                <a:solidFill>
                  <a:srgbClr val="262626"/>
                </a:solidFill>
                <a:latin typeface="Calibri"/>
                <a:ea typeface="Calibri"/>
                <a:cs typeface="Calibri"/>
                <a:sym typeface="Calibri"/>
              </a:rPr>
              <a:t> as its </a:t>
            </a:r>
            <a:r>
              <a:rPr b="0" i="0" lang="en-GB" sz="2400" u="sng" cap="none" strike="noStrike">
                <a:solidFill>
                  <a:srgbClr val="262626"/>
                </a:solidFill>
                <a:latin typeface="Calibri"/>
                <a:ea typeface="Calibri"/>
                <a:cs typeface="Calibri"/>
                <a:sym typeface="Calibri"/>
              </a:rPr>
              <a:t>basic</a:t>
            </a:r>
            <a:r>
              <a:rPr b="0" i="0" lang="en-GB" sz="2400" u="none" cap="none" strike="noStrike">
                <a:solidFill>
                  <a:srgbClr val="262626"/>
                </a:solidFill>
                <a:latin typeface="Calibri"/>
                <a:ea typeface="Calibri"/>
                <a:cs typeface="Calibri"/>
                <a:sym typeface="Calibri"/>
              </a:rPr>
              <a:t> </a:t>
            </a:r>
            <a:r>
              <a:rPr b="0" i="0" lang="en-GB" sz="2400" u="sng" cap="none" strike="noStrike">
                <a:solidFill>
                  <a:srgbClr val="262626"/>
                </a:solidFill>
                <a:latin typeface="Calibri"/>
                <a:ea typeface="Calibri"/>
                <a:cs typeface="Calibri"/>
                <a:sym typeface="Calibri"/>
              </a:rPr>
              <a:t>properties</a:t>
            </a:r>
            <a:endParaRPr b="0" i="0" sz="3200" u="none" cap="none" strike="noStrike">
              <a:solidFill>
                <a:srgbClr val="262626"/>
              </a:solidFill>
              <a:latin typeface="Calibri"/>
              <a:ea typeface="Calibri"/>
              <a:cs typeface="Calibri"/>
              <a:sym typeface="Calibri"/>
            </a:endParaRPr>
          </a:p>
          <a:p>
            <a:pPr indent="-342720" lvl="0" marL="343080" marR="0" rtl="0" algn="l">
              <a:lnSpc>
                <a:spcPct val="90000"/>
              </a:lnSpc>
              <a:spcBef>
                <a:spcPts val="0"/>
              </a:spcBef>
              <a:spcAft>
                <a:spcPts val="0"/>
              </a:spcAft>
              <a:buNone/>
            </a:pPr>
            <a:r>
              <a:t/>
            </a:r>
            <a:endParaRPr b="0" i="0" sz="3200" u="none" cap="none" strike="noStrike">
              <a:solidFill>
                <a:srgbClr val="262626"/>
              </a:solidFill>
              <a:latin typeface="Calibri"/>
              <a:ea typeface="Calibri"/>
              <a:cs typeface="Calibri"/>
              <a:sym typeface="Calibri"/>
            </a:endParaRPr>
          </a:p>
          <a:p>
            <a:pPr indent="-342720" lvl="0" marL="343080" marR="0" rtl="0" algn="l">
              <a:lnSpc>
                <a:spcPct val="90000"/>
              </a:lnSpc>
              <a:spcBef>
                <a:spcPts val="0"/>
              </a:spcBef>
              <a:spcAft>
                <a:spcPts val="0"/>
              </a:spcAft>
              <a:buNone/>
            </a:pPr>
            <a:r>
              <a:rPr b="0" i="0" lang="en-GB" sz="2400" u="none" cap="none" strike="noStrike">
                <a:solidFill>
                  <a:srgbClr val="262626"/>
                </a:solidFill>
                <a:latin typeface="Calibri"/>
                <a:ea typeface="Calibri"/>
                <a:cs typeface="Calibri"/>
                <a:sym typeface="Calibri"/>
              </a:rPr>
              <a:t>The basic units for these properties are:</a:t>
            </a:r>
            <a:endParaRPr b="0" i="0" sz="3200" u="none" cap="none" strike="noStrike">
              <a:solidFill>
                <a:srgbClr val="262626"/>
              </a:solidFill>
              <a:latin typeface="Calibri"/>
              <a:ea typeface="Calibri"/>
              <a:cs typeface="Calibri"/>
              <a:sym typeface="Calibri"/>
            </a:endParaRPr>
          </a:p>
          <a:p>
            <a:pPr indent="-342720" lvl="0" marL="343080" marR="0" rtl="0" algn="l">
              <a:lnSpc>
                <a:spcPct val="90000"/>
              </a:lnSpc>
              <a:spcBef>
                <a:spcPts val="0"/>
              </a:spcBef>
              <a:spcAft>
                <a:spcPts val="0"/>
              </a:spcAft>
              <a:buNone/>
            </a:pPr>
            <a:r>
              <a:rPr b="0" i="0" lang="en-GB" sz="2400" u="none" cap="none" strike="noStrike">
                <a:solidFill>
                  <a:srgbClr val="FF3333"/>
                </a:solidFill>
                <a:latin typeface="Calibri"/>
                <a:ea typeface="Calibri"/>
                <a:cs typeface="Calibri"/>
                <a:sym typeface="Calibri"/>
              </a:rPr>
              <a:t>       length: the meter (m) (about a yard, 3 feet)</a:t>
            </a:r>
            <a:endParaRPr b="0" i="0" sz="3200" u="none" cap="none" strike="noStrike">
              <a:solidFill>
                <a:srgbClr val="262626"/>
              </a:solidFill>
              <a:latin typeface="Calibri"/>
              <a:ea typeface="Calibri"/>
              <a:cs typeface="Calibri"/>
              <a:sym typeface="Calibri"/>
            </a:endParaRPr>
          </a:p>
          <a:p>
            <a:pPr indent="-342720" lvl="0" marL="343080" marR="0" rtl="0" algn="l">
              <a:lnSpc>
                <a:spcPct val="90000"/>
              </a:lnSpc>
              <a:spcBef>
                <a:spcPts val="0"/>
              </a:spcBef>
              <a:spcAft>
                <a:spcPts val="0"/>
              </a:spcAft>
              <a:buNone/>
            </a:pPr>
            <a:r>
              <a:rPr b="0" i="0" lang="en-GB" sz="2400" u="none" cap="none" strike="noStrike">
                <a:solidFill>
                  <a:srgbClr val="FF3333"/>
                </a:solidFill>
                <a:latin typeface="Calibri"/>
                <a:ea typeface="Calibri"/>
                <a:cs typeface="Calibri"/>
                <a:sym typeface="Calibri"/>
              </a:rPr>
              <a:t>       mass: the kilogram (kg) (2.2 pounds)</a:t>
            </a:r>
            <a:endParaRPr b="0" i="0" sz="3200" u="none" cap="none" strike="noStrike">
              <a:solidFill>
                <a:srgbClr val="262626"/>
              </a:solidFill>
              <a:latin typeface="Calibri"/>
              <a:ea typeface="Calibri"/>
              <a:cs typeface="Calibri"/>
              <a:sym typeface="Calibri"/>
            </a:endParaRPr>
          </a:p>
          <a:p>
            <a:pPr indent="-342720" lvl="0" marL="343080" marR="0" rtl="0" algn="l">
              <a:lnSpc>
                <a:spcPct val="90000"/>
              </a:lnSpc>
              <a:spcBef>
                <a:spcPts val="0"/>
              </a:spcBef>
              <a:spcAft>
                <a:spcPts val="0"/>
              </a:spcAft>
              <a:buNone/>
            </a:pPr>
            <a:r>
              <a:rPr b="0" i="0" lang="en-GB" sz="2400" u="none" cap="none" strike="noStrike">
                <a:solidFill>
                  <a:srgbClr val="FF3333"/>
                </a:solidFill>
                <a:latin typeface="Calibri"/>
                <a:ea typeface="Calibri"/>
                <a:cs typeface="Calibri"/>
                <a:sym typeface="Calibri"/>
              </a:rPr>
              <a:t>       time: the second (s)</a:t>
            </a:r>
            <a:endParaRPr b="0" i="0" sz="3200" u="none" cap="none" strike="noStrike">
              <a:solidFill>
                <a:srgbClr val="262626"/>
              </a:solidFill>
              <a:latin typeface="Calibri"/>
              <a:ea typeface="Calibri"/>
              <a:cs typeface="Calibri"/>
              <a:sym typeface="Calibri"/>
            </a:endParaRPr>
          </a:p>
          <a:p>
            <a:pPr indent="-342720" lvl="0" marL="343080" marR="0" rtl="0" algn="l">
              <a:lnSpc>
                <a:spcPct val="90000"/>
              </a:lnSpc>
              <a:spcBef>
                <a:spcPts val="0"/>
              </a:spcBef>
              <a:spcAft>
                <a:spcPts val="0"/>
              </a:spcAft>
              <a:buNone/>
            </a:pPr>
            <a:r>
              <a:rPr b="0" i="0" lang="en-GB" sz="2400" u="none" cap="none" strike="noStrike">
                <a:solidFill>
                  <a:srgbClr val="FF3333"/>
                </a:solidFill>
                <a:latin typeface="Calibri"/>
                <a:ea typeface="Calibri"/>
                <a:cs typeface="Calibri"/>
                <a:sym typeface="Calibri"/>
              </a:rPr>
              <a:t>       temperature: the Kelvin (K) (same increments as 				       Celsius, but 273 degrees higher)</a:t>
            </a:r>
            <a:endParaRPr b="0" i="0" sz="3200" u="none" cap="none" strike="noStrike">
              <a:solidFill>
                <a:srgbClr val="262626"/>
              </a:solidFill>
              <a:latin typeface="Calibri"/>
              <a:ea typeface="Calibri"/>
              <a:cs typeface="Calibri"/>
              <a:sym typeface="Calibri"/>
            </a:endParaRPr>
          </a:p>
          <a:p>
            <a:pPr indent="-342720" lvl="0" marL="343080" marR="0" rtl="0" algn="l">
              <a:lnSpc>
                <a:spcPct val="90000"/>
              </a:lnSpc>
              <a:spcBef>
                <a:spcPts val="0"/>
              </a:spcBef>
              <a:spcAft>
                <a:spcPts val="0"/>
              </a:spcAft>
              <a:buNone/>
            </a:pPr>
            <a:r>
              <a:t/>
            </a:r>
            <a:endParaRPr b="0" i="0" sz="3200" u="none" cap="none" strike="noStrike">
              <a:solidFill>
                <a:srgbClr val="262626"/>
              </a:solidFill>
              <a:latin typeface="Calibri"/>
              <a:ea typeface="Calibri"/>
              <a:cs typeface="Calibri"/>
              <a:sym typeface="Calibri"/>
            </a:endParaRPr>
          </a:p>
          <a:p>
            <a:pPr indent="-342720" lvl="0" marL="343080" marR="0" rtl="0" algn="l">
              <a:lnSpc>
                <a:spcPct val="90000"/>
              </a:lnSpc>
              <a:spcBef>
                <a:spcPts val="0"/>
              </a:spcBef>
              <a:spcAft>
                <a:spcPts val="0"/>
              </a:spcAft>
              <a:buNone/>
            </a:pPr>
            <a:r>
              <a:rPr b="0" i="0" lang="en-GB" sz="2400" u="none" cap="none" strike="noStrike">
                <a:solidFill>
                  <a:srgbClr val="262626"/>
                </a:solidFill>
                <a:latin typeface="Calibri"/>
                <a:ea typeface="Calibri"/>
                <a:cs typeface="Calibri"/>
                <a:sym typeface="Calibri"/>
              </a:rPr>
              <a:t>We will encounter some other units also</a:t>
            </a:r>
            <a:endParaRPr b="0" i="0" sz="3200" u="none" cap="none" strike="noStrike">
              <a:solidFill>
                <a:srgbClr val="262626"/>
              </a:solidFill>
              <a:latin typeface="Calibri"/>
              <a:ea typeface="Calibri"/>
              <a:cs typeface="Calibri"/>
              <a:sym typeface="Calibri"/>
            </a:endParaRPr>
          </a:p>
          <a:p>
            <a:pPr indent="0" lvl="0" marL="0" marR="0" rtl="0" algn="l">
              <a:spcBef>
                <a:spcPts val="0"/>
              </a:spcBef>
              <a:spcAft>
                <a:spcPts val="0"/>
              </a:spcAft>
              <a:buNone/>
            </a:pPr>
            <a:r>
              <a:rPr b="0" i="0" lang="en-GB" sz="2400" u="none" cap="none" strike="noStrike">
                <a:solidFill>
                  <a:srgbClr val="FF3333"/>
                </a:solidFill>
                <a:latin typeface="Calibri"/>
                <a:ea typeface="Calibri"/>
                <a:cs typeface="Calibri"/>
                <a:sym typeface="Calibri"/>
              </a:rPr>
              <a:t>Light years, parsecs, astronomical units, solar masses etc.</a:t>
            </a:r>
            <a:endParaRPr b="0" sz="3200" strike="noStrike">
              <a:solidFill>
                <a:srgbClr val="262626"/>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Google Shape;194;p44"/>
          <p:cNvSpPr txBox="1"/>
          <p:nvPr/>
        </p:nvSpPr>
        <p:spPr>
          <a:xfrm>
            <a:off x="0" y="-1440"/>
            <a:ext cx="9143700" cy="688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The Light Year</a:t>
            </a:r>
            <a:endParaRPr b="0" sz="4400" strike="noStrike">
              <a:solidFill>
                <a:srgbClr val="000000"/>
              </a:solidFill>
              <a:latin typeface="Comic Sans MS"/>
              <a:ea typeface="Comic Sans MS"/>
              <a:cs typeface="Comic Sans MS"/>
              <a:sym typeface="Comic Sans MS"/>
            </a:endParaRPr>
          </a:p>
        </p:txBody>
      </p:sp>
      <p:sp>
        <p:nvSpPr>
          <p:cNvPr id="195" name="Google Shape;195;p44"/>
          <p:cNvSpPr/>
          <p:nvPr/>
        </p:nvSpPr>
        <p:spPr>
          <a:xfrm>
            <a:off x="1009800" y="1325520"/>
            <a:ext cx="6857700" cy="41400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lang="en-GB" sz="2800" strike="noStrike">
                <a:solidFill>
                  <a:srgbClr val="FF0000"/>
                </a:solidFill>
                <a:latin typeface="Arial"/>
                <a:ea typeface="Arial"/>
                <a:cs typeface="Arial"/>
                <a:sym typeface="Arial"/>
              </a:rPr>
              <a:t>A LIGHT YEAR IS A DISTANCE!!!!!!!!!!</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Arial"/>
                <a:ea typeface="Arial"/>
                <a:cs typeface="Arial"/>
                <a:sym typeface="Arial"/>
              </a:rPr>
              <a:t>The speed of light is a constant – it is not infinitely fast</a:t>
            </a:r>
            <a:endParaRPr b="0" sz="1800" strike="noStrike">
              <a:solidFill>
                <a:srgbClr val="000000"/>
              </a:solidFill>
              <a:latin typeface="Arial"/>
              <a:ea typeface="Arial"/>
              <a:cs typeface="Arial"/>
              <a:sym typeface="Arial"/>
            </a:endParaRPr>
          </a:p>
          <a:p>
            <a:pPr indent="-279001" lvl="1" marL="736560" marR="0" rtl="0" algn="l">
              <a:lnSpc>
                <a:spcPct val="100000"/>
              </a:lnSpc>
              <a:spcBef>
                <a:spcPts val="0"/>
              </a:spcBef>
              <a:spcAft>
                <a:spcPts val="0"/>
              </a:spcAft>
              <a:buClr>
                <a:srgbClr val="000000"/>
              </a:buClr>
              <a:buSzPts val="2400"/>
              <a:buFont typeface="Times New Roman"/>
              <a:buChar char="–"/>
            </a:pPr>
            <a:r>
              <a:rPr b="0" i="0" lang="en-GB" sz="2400" u="none" cap="none" strike="noStrike">
                <a:solidFill>
                  <a:srgbClr val="000000"/>
                </a:solidFill>
                <a:latin typeface="Arial"/>
                <a:ea typeface="Arial"/>
                <a:cs typeface="Arial"/>
                <a:sym typeface="Arial"/>
              </a:rPr>
              <a:t>The speed of light is the fastest that anything can travel!</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800" strike="noStrike">
                <a:solidFill>
                  <a:srgbClr val="000000"/>
                </a:solidFill>
                <a:latin typeface="Arial"/>
                <a:ea typeface="Arial"/>
                <a:cs typeface="Arial"/>
                <a:sym typeface="Arial"/>
              </a:rPr>
              <a:t>A light year is the distance light travels in one year</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800" strike="noStrike">
                <a:solidFill>
                  <a:srgbClr val="000000"/>
                </a:solidFill>
                <a:latin typeface="Arial"/>
                <a:ea typeface="Arial"/>
                <a:cs typeface="Arial"/>
                <a:sym typeface="Arial"/>
              </a:rPr>
              <a:t>	It is 9 x 10</a:t>
            </a:r>
            <a:r>
              <a:rPr b="0" baseline="30000" lang="en-GB" sz="2800" strike="noStrike">
                <a:solidFill>
                  <a:srgbClr val="000000"/>
                </a:solidFill>
                <a:latin typeface="Arial"/>
                <a:ea typeface="Arial"/>
                <a:cs typeface="Arial"/>
                <a:sym typeface="Arial"/>
              </a:rPr>
              <a:t>15</a:t>
            </a:r>
            <a:r>
              <a:rPr b="0" lang="en-GB" sz="2800" strike="noStrike">
                <a:solidFill>
                  <a:srgbClr val="000000"/>
                </a:solidFill>
                <a:latin typeface="Arial"/>
                <a:ea typeface="Arial"/>
                <a:cs typeface="Arial"/>
                <a:sym typeface="Arial"/>
              </a:rPr>
              <a:t> m</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800" strike="noStrike">
                <a:solidFill>
                  <a:srgbClr val="FF0000"/>
                </a:solidFill>
                <a:latin typeface="Arial"/>
                <a:ea typeface="Arial"/>
                <a:cs typeface="Arial"/>
                <a:sym typeface="Arial"/>
              </a:rPr>
              <a:t>Also, A LIGHT YEAR IS A DISTANCE!</a:t>
            </a:r>
            <a:endParaRPr b="0" sz="1800"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0" name="Shape 200"/>
        <p:cNvGrpSpPr/>
        <p:nvPr/>
      </p:nvGrpSpPr>
      <p:grpSpPr>
        <a:xfrm>
          <a:off x="0" y="0"/>
          <a:ext cx="0" cy="0"/>
          <a:chOff x="0" y="0"/>
          <a:chExt cx="0" cy="0"/>
        </a:xfrm>
      </p:grpSpPr>
      <p:sp>
        <p:nvSpPr>
          <p:cNvPr id="201" name="Google Shape;201;p45"/>
          <p:cNvSpPr txBox="1"/>
          <p:nvPr/>
        </p:nvSpPr>
        <p:spPr>
          <a:xfrm>
            <a:off x="0" y="-1440"/>
            <a:ext cx="9140400" cy="685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Thought Question</a:t>
            </a:r>
            <a:endParaRPr b="0" sz="4400" strike="noStrike">
              <a:solidFill>
                <a:srgbClr val="000000"/>
              </a:solidFill>
              <a:latin typeface="Comic Sans MS"/>
              <a:ea typeface="Comic Sans MS"/>
              <a:cs typeface="Comic Sans MS"/>
              <a:sym typeface="Comic Sans MS"/>
            </a:endParaRPr>
          </a:p>
        </p:txBody>
      </p:sp>
      <p:sp>
        <p:nvSpPr>
          <p:cNvPr id="202" name="Google Shape;202;p45"/>
          <p:cNvSpPr/>
          <p:nvPr/>
        </p:nvSpPr>
        <p:spPr>
          <a:xfrm>
            <a:off x="630360" y="1828800"/>
            <a:ext cx="7827600" cy="26508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lang="en-GB" sz="2400" strike="noStrike">
                <a:solidFill>
                  <a:srgbClr val="000000"/>
                </a:solidFill>
                <a:latin typeface="Arial"/>
                <a:ea typeface="Arial"/>
                <a:cs typeface="Arial"/>
                <a:sym typeface="Arial"/>
              </a:rPr>
              <a:t>The Earth is 1.6 x 10</a:t>
            </a:r>
            <a:r>
              <a:rPr b="0" baseline="30000" lang="en-GB" sz="2400" strike="noStrike">
                <a:solidFill>
                  <a:srgbClr val="000000"/>
                </a:solidFill>
                <a:latin typeface="Arial"/>
                <a:ea typeface="Arial"/>
                <a:cs typeface="Arial"/>
                <a:sym typeface="Arial"/>
              </a:rPr>
              <a:t>-5</a:t>
            </a:r>
            <a:r>
              <a:rPr b="0" lang="en-GB" sz="2400" strike="noStrike">
                <a:solidFill>
                  <a:srgbClr val="000000"/>
                </a:solidFill>
                <a:latin typeface="Arial"/>
                <a:ea typeface="Arial"/>
                <a:cs typeface="Arial"/>
                <a:sym typeface="Arial"/>
              </a:rPr>
              <a:t> light years, or 8.5 light minutes, from the Sun.  If the Sun exploded, how long would it take us to find out?</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Arial"/>
                <a:ea typeface="Arial"/>
                <a:cs typeface="Arial"/>
                <a:sym typeface="Arial"/>
              </a:rPr>
              <a:t>a) Immediately (it would be cold)</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Arial"/>
                <a:ea typeface="Arial"/>
                <a:cs typeface="Arial"/>
                <a:sym typeface="Arial"/>
              </a:rPr>
              <a:t>b) 8.5 minutes</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Arial"/>
                <a:ea typeface="Arial"/>
                <a:cs typeface="Arial"/>
                <a:sym typeface="Arial"/>
              </a:rPr>
              <a:t>c) 17 minutes</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Arial"/>
                <a:ea typeface="Arial"/>
                <a:cs typeface="Arial"/>
                <a:sym typeface="Arial"/>
              </a:rPr>
              <a:t>d) one year</a:t>
            </a:r>
            <a:endParaRPr b="0" sz="1800"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46"/>
          <p:cNvSpPr txBox="1"/>
          <p:nvPr/>
        </p:nvSpPr>
        <p:spPr>
          <a:xfrm>
            <a:off x="0" y="-1440"/>
            <a:ext cx="9140400" cy="685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Thought Question</a:t>
            </a:r>
            <a:endParaRPr b="0" sz="4400" strike="noStrike">
              <a:solidFill>
                <a:srgbClr val="000000"/>
              </a:solidFill>
              <a:latin typeface="Comic Sans MS"/>
              <a:ea typeface="Comic Sans MS"/>
              <a:cs typeface="Comic Sans MS"/>
              <a:sym typeface="Comic Sans MS"/>
            </a:endParaRPr>
          </a:p>
        </p:txBody>
      </p:sp>
      <p:sp>
        <p:nvSpPr>
          <p:cNvPr id="209" name="Google Shape;209;p46"/>
          <p:cNvSpPr/>
          <p:nvPr/>
        </p:nvSpPr>
        <p:spPr>
          <a:xfrm>
            <a:off x="630360" y="1828800"/>
            <a:ext cx="7827600" cy="26508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lang="en-GB" sz="2400" strike="noStrike">
                <a:solidFill>
                  <a:srgbClr val="000000"/>
                </a:solidFill>
                <a:latin typeface="Arial"/>
                <a:ea typeface="Arial"/>
                <a:cs typeface="Arial"/>
                <a:sym typeface="Arial"/>
              </a:rPr>
              <a:t>The Earth is 1.6 x 10</a:t>
            </a:r>
            <a:r>
              <a:rPr b="0" baseline="30000" lang="en-GB" sz="2400" strike="noStrike">
                <a:solidFill>
                  <a:srgbClr val="000000"/>
                </a:solidFill>
                <a:latin typeface="Arial"/>
                <a:ea typeface="Arial"/>
                <a:cs typeface="Arial"/>
                <a:sym typeface="Arial"/>
              </a:rPr>
              <a:t>-5</a:t>
            </a:r>
            <a:r>
              <a:rPr b="0" lang="en-GB" sz="2400" strike="noStrike">
                <a:solidFill>
                  <a:srgbClr val="000000"/>
                </a:solidFill>
                <a:latin typeface="Arial"/>
                <a:ea typeface="Arial"/>
                <a:cs typeface="Arial"/>
                <a:sym typeface="Arial"/>
              </a:rPr>
              <a:t> light years, or 8.5 light minutes, from the Sun.  If the Sun exploded, how long would it take us to find out?</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Arial"/>
                <a:ea typeface="Arial"/>
                <a:cs typeface="Arial"/>
                <a:sym typeface="Arial"/>
              </a:rPr>
              <a:t>a) Immediately (it would be cold)</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Arial"/>
                <a:ea typeface="Arial"/>
                <a:cs typeface="Arial"/>
                <a:sym typeface="Arial"/>
              </a:rPr>
              <a:t>b) </a:t>
            </a:r>
            <a:r>
              <a:rPr b="0" lang="en-GB" sz="2400" strike="noStrike">
                <a:solidFill>
                  <a:srgbClr val="FF0000"/>
                </a:solidFill>
                <a:latin typeface="Arial"/>
                <a:ea typeface="Arial"/>
                <a:cs typeface="Arial"/>
                <a:sym typeface="Arial"/>
              </a:rPr>
              <a:t>8.5 minutes</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Arial"/>
                <a:ea typeface="Arial"/>
                <a:cs typeface="Arial"/>
                <a:sym typeface="Arial"/>
              </a:rPr>
              <a:t>c) 17 minutes</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Arial"/>
                <a:ea typeface="Arial"/>
                <a:cs typeface="Arial"/>
                <a:sym typeface="Arial"/>
              </a:rPr>
              <a:t>d) one year</a:t>
            </a:r>
            <a:endParaRPr b="0" sz="1800"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14" name="Shape 214"/>
        <p:cNvGrpSpPr/>
        <p:nvPr/>
      </p:nvGrpSpPr>
      <p:grpSpPr>
        <a:xfrm>
          <a:off x="0" y="0"/>
          <a:ext cx="0" cy="0"/>
          <a:chOff x="0" y="0"/>
          <a:chExt cx="0" cy="0"/>
        </a:xfrm>
      </p:grpSpPr>
      <p:sp>
        <p:nvSpPr>
          <p:cNvPr id="215" name="Google Shape;215;p47"/>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Scientific Notation</a:t>
            </a:r>
            <a:endParaRPr b="0" sz="4400" strike="noStrike">
              <a:solidFill>
                <a:srgbClr val="000000"/>
              </a:solidFill>
              <a:latin typeface="Comic Sans MS"/>
              <a:ea typeface="Comic Sans MS"/>
              <a:cs typeface="Comic Sans MS"/>
              <a:sym typeface="Comic Sans MS"/>
            </a:endParaRPr>
          </a:p>
        </p:txBody>
      </p:sp>
      <p:sp>
        <p:nvSpPr>
          <p:cNvPr id="216" name="Google Shape;216;p47"/>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342720" lvl="0" marL="343080" marR="0" rtl="0" algn="l">
              <a:lnSpc>
                <a:spcPct val="100000"/>
              </a:lnSpc>
              <a:spcBef>
                <a:spcPts val="0"/>
              </a:spcBef>
              <a:spcAft>
                <a:spcPts val="0"/>
              </a:spcAft>
              <a:buNone/>
            </a:pPr>
            <a:r>
              <a:rPr b="0" lang="en-GB" sz="2400" strike="noStrike">
                <a:solidFill>
                  <a:srgbClr val="262626"/>
                </a:solidFill>
                <a:latin typeface="Calibri"/>
                <a:ea typeface="Calibri"/>
                <a:cs typeface="Calibri"/>
                <a:sym typeface="Calibri"/>
              </a:rPr>
              <a:t>Astronomers use numbers that are often very large or small and writing out the numbers is cumbersome. </a:t>
            </a:r>
            <a:endParaRPr b="0" sz="24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t/>
            </a:r>
            <a:endParaRPr b="0" sz="2400" strike="noStrike">
              <a:solidFill>
                <a:srgbClr val="262626"/>
              </a:solidFill>
              <a:latin typeface="Calibri"/>
              <a:ea typeface="Calibri"/>
              <a:cs typeface="Calibri"/>
              <a:sym typeface="Calibri"/>
            </a:endParaRPr>
          </a:p>
          <a:p>
            <a:pPr indent="-291920" lvl="0" marL="343080" marR="0" rtl="0" algn="l">
              <a:lnSpc>
                <a:spcPct val="80000"/>
              </a:lnSpc>
              <a:spcBef>
                <a:spcPts val="0"/>
              </a:spcBef>
              <a:spcAft>
                <a:spcPts val="0"/>
              </a:spcAft>
              <a:buClr>
                <a:srgbClr val="333399"/>
              </a:buClr>
              <a:buSzPts val="2400"/>
              <a:buFont typeface="Comic Sans MS"/>
              <a:buChar char="•"/>
            </a:pPr>
            <a:r>
              <a:rPr b="0" lang="en-GB" sz="2400" strike="noStrike">
                <a:solidFill>
                  <a:srgbClr val="262626"/>
                </a:solidFill>
                <a:latin typeface="Calibri"/>
                <a:ea typeface="Calibri"/>
                <a:cs typeface="Calibri"/>
                <a:sym typeface="Calibri"/>
              </a:rPr>
              <a:t> The distance to the nearest star: 40,000,000,000,000 km</a:t>
            </a:r>
            <a:endParaRPr b="0" sz="2400" strike="noStrike">
              <a:solidFill>
                <a:srgbClr val="262626"/>
              </a:solidFill>
              <a:latin typeface="Calibri"/>
              <a:ea typeface="Calibri"/>
              <a:cs typeface="Calibri"/>
              <a:sym typeface="Calibri"/>
            </a:endParaRPr>
          </a:p>
          <a:p>
            <a:pPr indent="-291920" lvl="0" marL="343080" marR="0" rtl="0" algn="l">
              <a:lnSpc>
                <a:spcPct val="80000"/>
              </a:lnSpc>
              <a:spcBef>
                <a:spcPts val="0"/>
              </a:spcBef>
              <a:spcAft>
                <a:spcPts val="0"/>
              </a:spcAft>
              <a:buClr>
                <a:srgbClr val="333399"/>
              </a:buClr>
              <a:buSzPts val="2400"/>
              <a:buFont typeface="Comic Sans MS"/>
              <a:buChar char="•"/>
            </a:pPr>
            <a:r>
              <a:rPr b="0" lang="en-GB" sz="2400" strike="noStrike">
                <a:solidFill>
                  <a:srgbClr val="262626"/>
                </a:solidFill>
                <a:latin typeface="Calibri"/>
                <a:ea typeface="Calibri"/>
                <a:cs typeface="Calibri"/>
                <a:sym typeface="Calibri"/>
              </a:rPr>
              <a:t> The radius of an atomic nucleus: 0.0000000001 m</a:t>
            </a:r>
            <a:endParaRPr b="0" sz="24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t/>
            </a:r>
            <a:endParaRPr b="0" sz="24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lang="en-GB" sz="2400" strike="noStrike">
                <a:solidFill>
                  <a:srgbClr val="262626"/>
                </a:solidFill>
                <a:latin typeface="Calibri"/>
                <a:ea typeface="Calibri"/>
                <a:cs typeface="Calibri"/>
                <a:sym typeface="Calibri"/>
              </a:rPr>
              <a:t>We use </a:t>
            </a:r>
            <a:r>
              <a:rPr b="1" i="1" lang="en-GB" sz="2400" strike="noStrike">
                <a:solidFill>
                  <a:srgbClr val="FF0000"/>
                </a:solidFill>
                <a:latin typeface="Calibri"/>
                <a:ea typeface="Calibri"/>
                <a:cs typeface="Calibri"/>
                <a:sym typeface="Calibri"/>
              </a:rPr>
              <a:t>scientific notation</a:t>
            </a:r>
            <a:r>
              <a:rPr b="1" i="1" lang="en-GB" sz="2400" strike="noStrike">
                <a:solidFill>
                  <a:srgbClr val="262626"/>
                </a:solidFill>
                <a:latin typeface="Calibri"/>
                <a:ea typeface="Calibri"/>
                <a:cs typeface="Calibri"/>
                <a:sym typeface="Calibri"/>
              </a:rPr>
              <a:t> </a:t>
            </a:r>
            <a:r>
              <a:rPr b="0" lang="en-GB" sz="2400" strike="noStrike">
                <a:solidFill>
                  <a:srgbClr val="262626"/>
                </a:solidFill>
                <a:latin typeface="Calibri"/>
                <a:ea typeface="Calibri"/>
                <a:cs typeface="Calibri"/>
                <a:sym typeface="Calibri"/>
              </a:rPr>
              <a:t>to express numbers compactly.</a:t>
            </a:r>
            <a:endParaRPr b="0" sz="24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t/>
            </a:r>
            <a:endParaRPr sz="2400">
              <a:solidFill>
                <a:srgbClr val="262626"/>
              </a:solidFill>
              <a:latin typeface="Calibri"/>
              <a:ea typeface="Calibri"/>
              <a:cs typeface="Calibri"/>
              <a:sym typeface="Calibri"/>
            </a:endParaRPr>
          </a:p>
          <a:p>
            <a:pPr indent="-291920" lvl="0" marL="343080" rtl="0">
              <a:lnSpc>
                <a:spcPct val="80000"/>
              </a:lnSpc>
              <a:spcBef>
                <a:spcPts val="0"/>
              </a:spcBef>
              <a:spcAft>
                <a:spcPts val="0"/>
              </a:spcAft>
              <a:buClr>
                <a:srgbClr val="333399"/>
              </a:buClr>
              <a:buSzPts val="2400"/>
              <a:buFont typeface="Comic Sans MS"/>
              <a:buChar char="•"/>
            </a:pPr>
            <a:r>
              <a:rPr lang="en-GB" sz="2400">
                <a:solidFill>
                  <a:srgbClr val="262626"/>
                </a:solidFill>
                <a:latin typeface="Calibri"/>
                <a:ea typeface="Calibri"/>
                <a:cs typeface="Calibri"/>
                <a:sym typeface="Calibri"/>
              </a:rPr>
              <a:t>The distance to the nearest star is	4 x 10</a:t>
            </a:r>
            <a:r>
              <a:rPr baseline="30000" lang="en-GB" sz="2400">
                <a:solidFill>
                  <a:srgbClr val="262626"/>
                </a:solidFill>
                <a:latin typeface="Calibri"/>
                <a:ea typeface="Calibri"/>
                <a:cs typeface="Calibri"/>
                <a:sym typeface="Calibri"/>
              </a:rPr>
              <a:t>13</a:t>
            </a:r>
            <a:r>
              <a:rPr lang="en-GB" sz="2400">
                <a:solidFill>
                  <a:srgbClr val="262626"/>
                </a:solidFill>
                <a:latin typeface="Calibri"/>
                <a:ea typeface="Calibri"/>
                <a:cs typeface="Calibri"/>
                <a:sym typeface="Calibri"/>
              </a:rPr>
              <a:t> km</a:t>
            </a:r>
            <a:endParaRPr sz="2400">
              <a:solidFill>
                <a:srgbClr val="262626"/>
              </a:solidFill>
              <a:latin typeface="Calibri"/>
              <a:ea typeface="Calibri"/>
              <a:cs typeface="Calibri"/>
              <a:sym typeface="Calibri"/>
            </a:endParaRPr>
          </a:p>
          <a:p>
            <a:pPr indent="0" lvl="0" marL="0" rtl="0">
              <a:lnSpc>
                <a:spcPct val="80000"/>
              </a:lnSpc>
              <a:spcBef>
                <a:spcPts val="0"/>
              </a:spcBef>
              <a:spcAft>
                <a:spcPts val="0"/>
              </a:spcAft>
              <a:buNone/>
            </a:pPr>
            <a:r>
              <a:rPr lang="en-GB" sz="2400">
                <a:solidFill>
                  <a:srgbClr val="262626"/>
                </a:solidFill>
                <a:latin typeface="Calibri"/>
                <a:ea typeface="Calibri"/>
                <a:cs typeface="Calibri"/>
                <a:sym typeface="Calibri"/>
              </a:rPr>
              <a:t>  (4 times 10 to the 13 km)</a:t>
            </a:r>
            <a:endParaRPr sz="2400">
              <a:solidFill>
                <a:srgbClr val="262626"/>
              </a:solidFill>
              <a:latin typeface="Calibri"/>
              <a:ea typeface="Calibri"/>
              <a:cs typeface="Calibri"/>
              <a:sym typeface="Calibri"/>
            </a:endParaRPr>
          </a:p>
          <a:p>
            <a:pPr indent="-291920" lvl="0" marL="343080" rtl="0">
              <a:lnSpc>
                <a:spcPct val="80000"/>
              </a:lnSpc>
              <a:spcBef>
                <a:spcPts val="0"/>
              </a:spcBef>
              <a:spcAft>
                <a:spcPts val="0"/>
              </a:spcAft>
              <a:buClr>
                <a:srgbClr val="333399"/>
              </a:buClr>
              <a:buSzPts val="2400"/>
              <a:buFont typeface="Comic Sans MS"/>
              <a:buChar char="•"/>
            </a:pPr>
            <a:r>
              <a:rPr lang="en-GB" sz="2400">
                <a:solidFill>
                  <a:srgbClr val="262626"/>
                </a:solidFill>
                <a:latin typeface="Calibri"/>
                <a:ea typeface="Calibri"/>
                <a:cs typeface="Calibri"/>
                <a:sym typeface="Calibri"/>
              </a:rPr>
              <a:t> The radius of an atomic nucleus is 1 x 10</a:t>
            </a:r>
            <a:r>
              <a:rPr baseline="30000" lang="en-GB" sz="2400">
                <a:solidFill>
                  <a:srgbClr val="262626"/>
                </a:solidFill>
                <a:latin typeface="Calibri"/>
                <a:ea typeface="Calibri"/>
                <a:cs typeface="Calibri"/>
                <a:sym typeface="Calibri"/>
              </a:rPr>
              <a:t>-10</a:t>
            </a:r>
            <a:r>
              <a:rPr lang="en-GB" sz="2400">
                <a:solidFill>
                  <a:srgbClr val="262626"/>
                </a:solidFill>
                <a:latin typeface="Calibri"/>
                <a:ea typeface="Calibri"/>
                <a:cs typeface="Calibri"/>
                <a:sym typeface="Calibri"/>
              </a:rPr>
              <a:t> m</a:t>
            </a:r>
            <a:endParaRPr sz="2400">
              <a:solidFill>
                <a:srgbClr val="262626"/>
              </a:solidFill>
              <a:latin typeface="Calibri"/>
              <a:ea typeface="Calibri"/>
              <a:cs typeface="Calibri"/>
              <a:sym typeface="Calibri"/>
            </a:endParaRPr>
          </a:p>
          <a:p>
            <a:pPr indent="-342720" lvl="0" marL="343080" rtl="0">
              <a:lnSpc>
                <a:spcPct val="80000"/>
              </a:lnSpc>
              <a:spcBef>
                <a:spcPts val="0"/>
              </a:spcBef>
              <a:spcAft>
                <a:spcPts val="0"/>
              </a:spcAft>
              <a:buClr>
                <a:schemeClr val="dk1"/>
              </a:buClr>
              <a:buFont typeface="Arial"/>
              <a:buNone/>
            </a:pPr>
            <a:r>
              <a:rPr lang="en-GB" sz="2400">
                <a:solidFill>
                  <a:srgbClr val="262626"/>
                </a:solidFill>
                <a:latin typeface="Calibri"/>
                <a:ea typeface="Calibri"/>
                <a:cs typeface="Calibri"/>
                <a:sym typeface="Calibri"/>
              </a:rPr>
              <a:t>  (1 times 10 to the minus 10 m)</a:t>
            </a:r>
            <a:endParaRPr sz="2400">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t/>
            </a:r>
            <a:endParaRPr sz="2400">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t/>
            </a:r>
            <a:endParaRPr b="0" sz="24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t/>
            </a:r>
            <a:endParaRPr b="0" sz="2400" strike="noStrike">
              <a:solidFill>
                <a:srgbClr val="262626"/>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21" name="Shape 221"/>
        <p:cNvGrpSpPr/>
        <p:nvPr/>
      </p:nvGrpSpPr>
      <p:grpSpPr>
        <a:xfrm>
          <a:off x="0" y="0"/>
          <a:ext cx="0" cy="0"/>
          <a:chOff x="0" y="0"/>
          <a:chExt cx="0" cy="0"/>
        </a:xfrm>
      </p:grpSpPr>
      <p:sp>
        <p:nvSpPr>
          <p:cNvPr id="222" name="Google Shape;222;p48"/>
          <p:cNvSpPr/>
          <p:nvPr/>
        </p:nvSpPr>
        <p:spPr>
          <a:xfrm>
            <a:off x="9236160" y="5030640"/>
            <a:ext cx="183960" cy="761760"/>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23" name="Google Shape;223;p48"/>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Scientific Notation</a:t>
            </a:r>
            <a:endParaRPr b="0" sz="4400" strike="noStrike">
              <a:solidFill>
                <a:srgbClr val="000000"/>
              </a:solidFill>
              <a:latin typeface="Comic Sans MS"/>
              <a:ea typeface="Comic Sans MS"/>
              <a:cs typeface="Comic Sans MS"/>
              <a:sym typeface="Comic Sans MS"/>
            </a:endParaRPr>
          </a:p>
        </p:txBody>
      </p:sp>
      <p:sp>
        <p:nvSpPr>
          <p:cNvPr id="224" name="Google Shape;224;p48"/>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Positive exponents and common abbreviations</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lang="en-GB" sz="3200" strike="noStrike">
                <a:solidFill>
                  <a:srgbClr val="800000"/>
                </a:solidFill>
                <a:latin typeface="Calibri"/>
                <a:ea typeface="Calibri"/>
                <a:cs typeface="Calibri"/>
                <a:sym typeface="Calibri"/>
              </a:rPr>
              <a:t>Just count the zeros!</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1</a:t>
            </a:r>
            <a:r>
              <a:rPr b="0" lang="en-GB" sz="3200" strike="noStrike">
                <a:solidFill>
                  <a:srgbClr val="262626"/>
                </a:solidFill>
                <a:latin typeface="Calibri"/>
                <a:ea typeface="Calibri"/>
                <a:cs typeface="Calibri"/>
                <a:sym typeface="Calibri"/>
              </a:rPr>
              <a:t> = 10 = ten</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2</a:t>
            </a:r>
            <a:r>
              <a:rPr b="0" lang="en-GB" sz="3200" strike="noStrike">
                <a:solidFill>
                  <a:srgbClr val="262626"/>
                </a:solidFill>
                <a:latin typeface="Calibri"/>
                <a:ea typeface="Calibri"/>
                <a:cs typeface="Calibri"/>
                <a:sym typeface="Calibri"/>
              </a:rPr>
              <a:t> = 10x10 = 100 = hundred</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3</a:t>
            </a:r>
            <a:r>
              <a:rPr b="0" lang="en-GB" sz="3200" strike="noStrike">
                <a:solidFill>
                  <a:srgbClr val="262626"/>
                </a:solidFill>
                <a:latin typeface="Calibri"/>
                <a:ea typeface="Calibri"/>
                <a:cs typeface="Calibri"/>
                <a:sym typeface="Calibri"/>
              </a:rPr>
              <a:t> = 10x10x10 = 1,000 = thousand </a:t>
            </a:r>
            <a:r>
              <a:rPr b="0" lang="en-GB" sz="3200" strike="noStrike">
                <a:solidFill>
                  <a:srgbClr val="FF0000"/>
                </a:solidFill>
                <a:latin typeface="Calibri"/>
                <a:ea typeface="Calibri"/>
                <a:cs typeface="Calibri"/>
                <a:sym typeface="Calibri"/>
              </a:rPr>
              <a:t>(kilo- k)</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4</a:t>
            </a:r>
            <a:r>
              <a:rPr b="0" lang="en-GB" sz="3200" strike="noStrike">
                <a:solidFill>
                  <a:srgbClr val="262626"/>
                </a:solidFill>
                <a:latin typeface="Calibri"/>
                <a:ea typeface="Calibri"/>
                <a:cs typeface="Calibri"/>
                <a:sym typeface="Calibri"/>
              </a:rPr>
              <a:t> = 10,000 = ten thousand</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5</a:t>
            </a:r>
            <a:r>
              <a:rPr b="0" lang="en-GB" sz="3200" strike="noStrike">
                <a:solidFill>
                  <a:srgbClr val="262626"/>
                </a:solidFill>
                <a:latin typeface="Calibri"/>
                <a:ea typeface="Calibri"/>
                <a:cs typeface="Calibri"/>
                <a:sym typeface="Calibri"/>
              </a:rPr>
              <a:t> = 100,000 = hundred thousand</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6</a:t>
            </a:r>
            <a:r>
              <a:rPr b="0" lang="en-GB" sz="3200" strike="noStrike">
                <a:solidFill>
                  <a:srgbClr val="262626"/>
                </a:solidFill>
                <a:latin typeface="Calibri"/>
                <a:ea typeface="Calibri"/>
                <a:cs typeface="Calibri"/>
                <a:sym typeface="Calibri"/>
              </a:rPr>
              <a:t> = 1,000,000 = million </a:t>
            </a:r>
            <a:r>
              <a:rPr b="0" lang="en-GB" sz="3200" u="sng" strike="noStrike">
                <a:solidFill>
                  <a:srgbClr val="FF0000"/>
                </a:solidFill>
                <a:latin typeface="Calibri"/>
                <a:ea typeface="Calibri"/>
                <a:cs typeface="Calibri"/>
                <a:sym typeface="Calibri"/>
              </a:rPr>
              <a:t>(Mega- M)</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7</a:t>
            </a:r>
            <a:r>
              <a:rPr b="0" lang="en-GB" sz="3200" strike="noStrike">
                <a:solidFill>
                  <a:srgbClr val="262626"/>
                </a:solidFill>
                <a:latin typeface="Calibri"/>
                <a:ea typeface="Calibri"/>
                <a:cs typeface="Calibri"/>
                <a:sym typeface="Calibri"/>
              </a:rPr>
              <a:t> = 10,000,000 ten million</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8</a:t>
            </a:r>
            <a:r>
              <a:rPr b="0" lang="en-GB" sz="3200" strike="noStrike">
                <a:solidFill>
                  <a:srgbClr val="262626"/>
                </a:solidFill>
                <a:latin typeface="Calibri"/>
                <a:ea typeface="Calibri"/>
                <a:cs typeface="Calibri"/>
                <a:sym typeface="Calibri"/>
              </a:rPr>
              <a:t> = 100,000,000 = hundred million</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9</a:t>
            </a:r>
            <a:r>
              <a:rPr b="0" lang="en-GB" sz="3200" strike="noStrike">
                <a:solidFill>
                  <a:srgbClr val="262626"/>
                </a:solidFill>
                <a:latin typeface="Calibri"/>
                <a:ea typeface="Calibri"/>
                <a:cs typeface="Calibri"/>
                <a:sym typeface="Calibri"/>
              </a:rPr>
              <a:t> = 1,000,000,000 = billion </a:t>
            </a:r>
            <a:r>
              <a:rPr b="0" lang="en-GB" sz="3200" u="sng" strike="noStrike">
                <a:solidFill>
                  <a:srgbClr val="FF0000"/>
                </a:solidFill>
                <a:latin typeface="Calibri"/>
                <a:ea typeface="Calibri"/>
                <a:cs typeface="Calibri"/>
                <a:sym typeface="Calibri"/>
              </a:rPr>
              <a:t>(Giga- G)</a:t>
            </a:r>
            <a:endParaRPr b="0" sz="3200"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p49"/>
          <p:cNvSpPr/>
          <p:nvPr/>
        </p:nvSpPr>
        <p:spPr>
          <a:xfrm>
            <a:off x="9236160" y="5030640"/>
            <a:ext cx="183960" cy="761760"/>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31" name="Google Shape;231;p49"/>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Scientific Notation</a:t>
            </a:r>
            <a:endParaRPr b="0" sz="4400" strike="noStrike">
              <a:solidFill>
                <a:srgbClr val="000000"/>
              </a:solidFill>
              <a:latin typeface="Comic Sans MS"/>
              <a:ea typeface="Comic Sans MS"/>
              <a:cs typeface="Comic Sans MS"/>
              <a:sym typeface="Comic Sans MS"/>
            </a:endParaRPr>
          </a:p>
        </p:txBody>
      </p:sp>
      <p:sp>
        <p:nvSpPr>
          <p:cNvPr id="232" name="Google Shape;232;p49"/>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342720" lvl="0" marL="343080" marR="0" rtl="0" algn="l">
              <a:lnSpc>
                <a:spcPct val="80000"/>
              </a:lnSpc>
              <a:spcBef>
                <a:spcPts val="0"/>
              </a:spcBef>
              <a:spcAft>
                <a:spcPts val="0"/>
              </a:spcAft>
              <a:buNone/>
            </a:pPr>
            <a:r>
              <a:rPr b="0" lang="en-GB" sz="3200" strike="noStrike">
                <a:solidFill>
                  <a:srgbClr val="262626"/>
                </a:solidFill>
                <a:latin typeface="Calibri"/>
                <a:ea typeface="Calibri"/>
                <a:cs typeface="Calibri"/>
                <a:sym typeface="Calibri"/>
              </a:rPr>
              <a:t>Negative exponents and common abbreviations</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lang="en-GB" sz="3200" strike="noStrike">
                <a:solidFill>
                  <a:srgbClr val="FF0000"/>
                </a:solidFill>
                <a:latin typeface="Calibri"/>
                <a:ea typeface="Calibri"/>
                <a:cs typeface="Calibri"/>
                <a:sym typeface="Calibri"/>
              </a:rPr>
              <a:t>Count the zeros (including the one to the left of the decimal place)!</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-1</a:t>
            </a:r>
            <a:r>
              <a:rPr b="0" lang="en-GB" sz="3200" strike="noStrike">
                <a:solidFill>
                  <a:srgbClr val="262626"/>
                </a:solidFill>
                <a:latin typeface="Calibri"/>
                <a:ea typeface="Calibri"/>
                <a:cs typeface="Calibri"/>
                <a:sym typeface="Calibri"/>
              </a:rPr>
              <a:t> = (1/10) = 0.1 = one tenth</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-2</a:t>
            </a:r>
            <a:r>
              <a:rPr b="0" lang="en-GB" sz="3200" strike="noStrike">
                <a:solidFill>
                  <a:srgbClr val="262626"/>
                </a:solidFill>
                <a:latin typeface="Calibri"/>
                <a:ea typeface="Calibri"/>
                <a:cs typeface="Calibri"/>
                <a:sym typeface="Calibri"/>
              </a:rPr>
              <a:t> = (1/100) = 0.01 one hundredth </a:t>
            </a:r>
            <a:r>
              <a:rPr b="0" lang="en-GB" sz="3200" strike="noStrike">
                <a:solidFill>
                  <a:srgbClr val="FF0000"/>
                </a:solidFill>
                <a:latin typeface="Calibri"/>
                <a:ea typeface="Calibri"/>
                <a:cs typeface="Calibri"/>
                <a:sym typeface="Calibri"/>
              </a:rPr>
              <a:t>(</a:t>
            </a:r>
            <a:r>
              <a:rPr b="0" lang="en-GB" sz="3200" u="sng" strike="noStrike">
                <a:solidFill>
                  <a:srgbClr val="FF0000"/>
                </a:solidFill>
                <a:latin typeface="Calibri"/>
                <a:ea typeface="Calibri"/>
                <a:cs typeface="Calibri"/>
                <a:sym typeface="Calibri"/>
              </a:rPr>
              <a:t>centi</a:t>
            </a:r>
            <a:r>
              <a:rPr b="0" lang="en-GB" sz="3200" strike="noStrike">
                <a:solidFill>
                  <a:srgbClr val="FF0000"/>
                </a:solidFill>
                <a:latin typeface="Calibri"/>
                <a:ea typeface="Calibri"/>
                <a:cs typeface="Calibri"/>
                <a:sym typeface="Calibri"/>
              </a:rPr>
              <a:t>)</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-3</a:t>
            </a:r>
            <a:r>
              <a:rPr b="0" lang="en-GB" sz="3200" strike="noStrike">
                <a:solidFill>
                  <a:srgbClr val="262626"/>
                </a:solidFill>
                <a:latin typeface="Calibri"/>
                <a:ea typeface="Calibri"/>
                <a:cs typeface="Calibri"/>
                <a:sym typeface="Calibri"/>
              </a:rPr>
              <a:t> = 0.001 = one thousandth </a:t>
            </a:r>
            <a:r>
              <a:rPr b="0" lang="en-GB" sz="3200" strike="noStrike">
                <a:solidFill>
                  <a:srgbClr val="FF0000"/>
                </a:solidFill>
                <a:latin typeface="Calibri"/>
                <a:ea typeface="Calibri"/>
                <a:cs typeface="Calibri"/>
                <a:sym typeface="Calibri"/>
              </a:rPr>
              <a:t>(</a:t>
            </a:r>
            <a:r>
              <a:rPr b="0" lang="en-GB" sz="3200" u="sng" strike="noStrike">
                <a:solidFill>
                  <a:srgbClr val="FF0000"/>
                </a:solidFill>
                <a:latin typeface="Calibri"/>
                <a:ea typeface="Calibri"/>
                <a:cs typeface="Calibri"/>
                <a:sym typeface="Calibri"/>
              </a:rPr>
              <a:t>milli</a:t>
            </a:r>
            <a:r>
              <a:rPr b="0" lang="en-GB" sz="3200" strike="noStrike">
                <a:solidFill>
                  <a:srgbClr val="FF0000"/>
                </a:solidFill>
                <a:latin typeface="Calibri"/>
                <a:ea typeface="Calibri"/>
                <a:cs typeface="Calibri"/>
                <a:sym typeface="Calibri"/>
              </a:rPr>
              <a:t>)</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-4</a:t>
            </a:r>
            <a:r>
              <a:rPr b="0" lang="en-GB" sz="3200" strike="noStrike">
                <a:solidFill>
                  <a:srgbClr val="262626"/>
                </a:solidFill>
                <a:latin typeface="Calibri"/>
                <a:ea typeface="Calibri"/>
                <a:cs typeface="Calibri"/>
                <a:sym typeface="Calibri"/>
              </a:rPr>
              <a:t> = 0.0001 = one ten thousandth</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-5</a:t>
            </a:r>
            <a:r>
              <a:rPr b="0" lang="en-GB" sz="3200" strike="noStrike">
                <a:solidFill>
                  <a:srgbClr val="262626"/>
                </a:solidFill>
                <a:latin typeface="Calibri"/>
                <a:ea typeface="Calibri"/>
                <a:cs typeface="Calibri"/>
                <a:sym typeface="Calibri"/>
              </a:rPr>
              <a:t> = 0.00001 = one hundred thousandth</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-6</a:t>
            </a:r>
            <a:r>
              <a:rPr b="0" lang="en-GB" sz="3200" strike="noStrike">
                <a:solidFill>
                  <a:srgbClr val="262626"/>
                </a:solidFill>
                <a:latin typeface="Calibri"/>
                <a:ea typeface="Calibri"/>
                <a:cs typeface="Calibri"/>
                <a:sym typeface="Calibri"/>
              </a:rPr>
              <a:t> = 0.000001 = one millionth (</a:t>
            </a:r>
            <a:r>
              <a:rPr b="0" lang="en-GB" sz="3200" u="sng" strike="noStrike">
                <a:solidFill>
                  <a:srgbClr val="262626"/>
                </a:solidFill>
                <a:latin typeface="Calibri"/>
                <a:ea typeface="Calibri"/>
                <a:cs typeface="Calibri"/>
                <a:sym typeface="Calibri"/>
              </a:rPr>
              <a:t>micro</a:t>
            </a:r>
            <a:r>
              <a:rPr b="0" lang="en-GB" sz="3200" strike="noStrike">
                <a:solidFill>
                  <a:srgbClr val="262626"/>
                </a:solidFill>
                <a:latin typeface="Calibri"/>
                <a:ea typeface="Calibri"/>
                <a:cs typeface="Calibri"/>
                <a:sym typeface="Calibri"/>
              </a:rPr>
              <a:t>)</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-7</a:t>
            </a:r>
            <a:r>
              <a:rPr b="0" lang="en-GB" sz="3200" strike="noStrike">
                <a:solidFill>
                  <a:srgbClr val="262626"/>
                </a:solidFill>
                <a:latin typeface="Calibri"/>
                <a:ea typeface="Calibri"/>
                <a:cs typeface="Calibri"/>
                <a:sym typeface="Calibri"/>
              </a:rPr>
              <a:t> = 0.0000001 = one ten millionth</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-8</a:t>
            </a:r>
            <a:r>
              <a:rPr b="0" lang="en-GB" sz="3200" strike="noStrike">
                <a:solidFill>
                  <a:srgbClr val="262626"/>
                </a:solidFill>
                <a:latin typeface="Calibri"/>
                <a:ea typeface="Calibri"/>
                <a:cs typeface="Calibri"/>
                <a:sym typeface="Calibri"/>
              </a:rPr>
              <a:t> = 0.00000001 = one hundred millionth</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rPr b="0" lang="en-GB" sz="3200" strike="noStrike">
                <a:solidFill>
                  <a:srgbClr val="262626"/>
                </a:solidFill>
                <a:latin typeface="Calibri"/>
                <a:ea typeface="Calibri"/>
                <a:cs typeface="Calibri"/>
                <a:sym typeface="Calibri"/>
              </a:rPr>
              <a:t>10</a:t>
            </a:r>
            <a:r>
              <a:rPr b="0" baseline="30000" lang="en-GB" sz="3200" strike="noStrike">
                <a:solidFill>
                  <a:srgbClr val="262626"/>
                </a:solidFill>
                <a:latin typeface="Calibri"/>
                <a:ea typeface="Calibri"/>
                <a:cs typeface="Calibri"/>
                <a:sym typeface="Calibri"/>
              </a:rPr>
              <a:t>-9</a:t>
            </a:r>
            <a:r>
              <a:rPr b="0" lang="en-GB" sz="3200" strike="noStrike">
                <a:solidFill>
                  <a:srgbClr val="262626"/>
                </a:solidFill>
                <a:latin typeface="Calibri"/>
                <a:ea typeface="Calibri"/>
                <a:cs typeface="Calibri"/>
                <a:sym typeface="Calibri"/>
              </a:rPr>
              <a:t> = 0.000000001 = one billionth (</a:t>
            </a:r>
            <a:r>
              <a:rPr b="0" lang="en-GB" sz="3200" u="sng" strike="noStrike">
                <a:solidFill>
                  <a:srgbClr val="262626"/>
                </a:solidFill>
                <a:latin typeface="Calibri"/>
                <a:ea typeface="Calibri"/>
                <a:cs typeface="Calibri"/>
                <a:sym typeface="Calibri"/>
              </a:rPr>
              <a:t>nano</a:t>
            </a:r>
            <a:r>
              <a:rPr b="0" lang="en-GB" sz="3200" strike="noStrike">
                <a:solidFill>
                  <a:srgbClr val="262626"/>
                </a:solidFill>
                <a:latin typeface="Calibri"/>
                <a:ea typeface="Calibri"/>
                <a:cs typeface="Calibri"/>
                <a:sym typeface="Calibri"/>
              </a:rPr>
              <a:t>)  </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t/>
            </a:r>
            <a:endParaRPr b="0" sz="3200" strike="noStrike">
              <a:solidFill>
                <a:srgbClr val="262626"/>
              </a:solidFill>
              <a:latin typeface="Calibri"/>
              <a:ea typeface="Calibri"/>
              <a:cs typeface="Calibri"/>
              <a:sym typeface="Calibri"/>
            </a:endParaRPr>
          </a:p>
          <a:p>
            <a:pPr indent="-342720" lvl="0" marL="343080" marR="0" rtl="0" algn="l">
              <a:lnSpc>
                <a:spcPct val="80000"/>
              </a:lnSpc>
              <a:spcBef>
                <a:spcPts val="0"/>
              </a:spcBef>
              <a:spcAft>
                <a:spcPts val="0"/>
              </a:spcAft>
              <a:buNone/>
            </a:pPr>
            <a:r>
              <a:t/>
            </a:r>
            <a:endParaRPr b="0" sz="3200"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37" name="Shape 237"/>
        <p:cNvGrpSpPr/>
        <p:nvPr/>
      </p:nvGrpSpPr>
      <p:grpSpPr>
        <a:xfrm>
          <a:off x="0" y="0"/>
          <a:ext cx="0" cy="0"/>
          <a:chOff x="0" y="0"/>
          <a:chExt cx="0" cy="0"/>
        </a:xfrm>
      </p:grpSpPr>
      <p:sp>
        <p:nvSpPr>
          <p:cNvPr id="238" name="Google Shape;238;p50"/>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For you to do....</a:t>
            </a:r>
            <a:endParaRPr b="0" sz="4400" strike="noStrike">
              <a:solidFill>
                <a:srgbClr val="000000"/>
              </a:solidFill>
              <a:latin typeface="Comic Sans MS"/>
              <a:ea typeface="Comic Sans MS"/>
              <a:cs typeface="Comic Sans MS"/>
              <a:sym typeface="Comic Sans MS"/>
            </a:endParaRPr>
          </a:p>
        </p:txBody>
      </p:sp>
      <p:sp>
        <p:nvSpPr>
          <p:cNvPr id="239" name="Google Shape;239;p50"/>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Write the following in scientific notation (3 min):</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1) 100 billion (# stars in Milky Way)</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2) 0.009154 (Earth's diameter compared to the Sun's)</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3) </a:t>
            </a:r>
            <a:r>
              <a:rPr lang="en-GB" sz="3200">
                <a:solidFill>
                  <a:srgbClr val="262626"/>
                </a:solidFill>
                <a:latin typeface="Calibri"/>
                <a:ea typeface="Calibri"/>
                <a:cs typeface="Calibri"/>
                <a:sym typeface="Calibri"/>
              </a:rPr>
              <a:t>21</a:t>
            </a:r>
            <a:r>
              <a:rPr b="0" lang="en-GB" sz="3200" strike="noStrike">
                <a:solidFill>
                  <a:srgbClr val="262626"/>
                </a:solidFill>
                <a:latin typeface="Calibri"/>
                <a:ea typeface="Calibri"/>
                <a:cs typeface="Calibri"/>
                <a:sym typeface="Calibri"/>
              </a:rPr>
              <a:t>,</a:t>
            </a:r>
            <a:r>
              <a:rPr lang="en-GB" sz="3200">
                <a:solidFill>
                  <a:srgbClr val="262626"/>
                </a:solidFill>
                <a:latin typeface="Calibri"/>
                <a:ea typeface="Calibri"/>
                <a:cs typeface="Calibri"/>
                <a:sym typeface="Calibri"/>
              </a:rPr>
              <a:t>173</a:t>
            </a:r>
            <a:r>
              <a:rPr b="0" lang="en-GB" sz="3200" strike="noStrike">
                <a:solidFill>
                  <a:srgbClr val="262626"/>
                </a:solidFill>
                <a:latin typeface="Calibri"/>
                <a:ea typeface="Calibri"/>
                <a:cs typeface="Calibri"/>
                <a:sym typeface="Calibri"/>
              </a:rPr>
              <a:t>,</a:t>
            </a:r>
            <a:r>
              <a:rPr lang="en-GB" sz="3200">
                <a:solidFill>
                  <a:srgbClr val="262626"/>
                </a:solidFill>
                <a:latin typeface="Calibri"/>
                <a:ea typeface="Calibri"/>
                <a:cs typeface="Calibri"/>
                <a:sym typeface="Calibri"/>
              </a:rPr>
              <a:t>113</a:t>
            </a:r>
            <a:r>
              <a:rPr b="0" lang="en-GB" sz="3200" strike="noStrike">
                <a:solidFill>
                  <a:srgbClr val="262626"/>
                </a:solidFill>
                <a:latin typeface="Calibri"/>
                <a:ea typeface="Calibri"/>
                <a:cs typeface="Calibri"/>
                <a:sym typeface="Calibri"/>
              </a:rPr>
              <a:t>,</a:t>
            </a:r>
            <a:r>
              <a:rPr lang="en-GB" sz="3200">
                <a:solidFill>
                  <a:srgbClr val="262626"/>
                </a:solidFill>
                <a:latin typeface="Calibri"/>
                <a:ea typeface="Calibri"/>
                <a:cs typeface="Calibri"/>
                <a:sym typeface="Calibri"/>
              </a:rPr>
              <a:t>600</a:t>
            </a:r>
            <a:r>
              <a:rPr b="0" lang="en-GB" sz="3200" strike="noStrike">
                <a:solidFill>
                  <a:srgbClr val="262626"/>
                </a:solidFill>
                <a:latin typeface="Calibri"/>
                <a:ea typeface="Calibri"/>
                <a:cs typeface="Calibri"/>
                <a:sym typeface="Calibri"/>
              </a:rPr>
              <a:t>,851 (US national debt as of    </a:t>
            </a:r>
            <a:r>
              <a:rPr lang="en-GB" sz="3200">
                <a:solidFill>
                  <a:srgbClr val="262626"/>
                </a:solidFill>
                <a:latin typeface="Calibri"/>
                <a:ea typeface="Calibri"/>
                <a:cs typeface="Calibri"/>
                <a:sym typeface="Calibri"/>
              </a:rPr>
              <a:t>26</a:t>
            </a:r>
            <a:r>
              <a:rPr b="0" lang="en-GB" sz="3200" strike="noStrike">
                <a:solidFill>
                  <a:srgbClr val="262626"/>
                </a:solidFill>
                <a:latin typeface="Calibri"/>
                <a:ea typeface="Calibri"/>
                <a:cs typeface="Calibri"/>
                <a:sym typeface="Calibri"/>
              </a:rPr>
              <a:t> </a:t>
            </a:r>
            <a:r>
              <a:rPr lang="en-GB" sz="3200">
                <a:solidFill>
                  <a:srgbClr val="262626"/>
                </a:solidFill>
                <a:latin typeface="Calibri"/>
                <a:ea typeface="Calibri"/>
                <a:cs typeface="Calibri"/>
                <a:sym typeface="Calibri"/>
              </a:rPr>
              <a:t>June</a:t>
            </a:r>
            <a:r>
              <a:rPr b="0" lang="en-GB" sz="3200" strike="noStrike">
                <a:solidFill>
                  <a:srgbClr val="262626"/>
                </a:solidFill>
                <a:latin typeface="Calibri"/>
                <a:ea typeface="Calibri"/>
                <a:cs typeface="Calibri"/>
                <a:sym typeface="Calibri"/>
              </a:rPr>
              <a:t> 201</a:t>
            </a:r>
            <a:r>
              <a:rPr lang="en-GB" sz="3200">
                <a:solidFill>
                  <a:srgbClr val="262626"/>
                </a:solidFill>
                <a:latin typeface="Calibri"/>
                <a:ea typeface="Calibri"/>
                <a:cs typeface="Calibri"/>
                <a:sym typeface="Calibri"/>
              </a:rPr>
              <a:t>8</a:t>
            </a:r>
            <a:r>
              <a:rPr b="0" lang="en-GB" sz="3200" strike="noStrike">
                <a:solidFill>
                  <a:srgbClr val="262626"/>
                </a:solidFill>
                <a:latin typeface="Calibri"/>
                <a:ea typeface="Calibri"/>
                <a:cs typeface="Calibri"/>
                <a:sym typeface="Calibri"/>
              </a:rPr>
              <a:t>)</a:t>
            </a:r>
            <a:endParaRPr b="0" sz="3200"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44" name="Shape 244"/>
        <p:cNvGrpSpPr/>
        <p:nvPr/>
      </p:nvGrpSpPr>
      <p:grpSpPr>
        <a:xfrm>
          <a:off x="0" y="0"/>
          <a:ext cx="0" cy="0"/>
          <a:chOff x="0" y="0"/>
          <a:chExt cx="0" cy="0"/>
        </a:xfrm>
      </p:grpSpPr>
      <p:sp>
        <p:nvSpPr>
          <p:cNvPr id="245" name="Google Shape;245;p51"/>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For you to do....</a:t>
            </a:r>
            <a:endParaRPr b="0" sz="4400" strike="noStrike">
              <a:solidFill>
                <a:srgbClr val="000000"/>
              </a:solidFill>
              <a:latin typeface="Comic Sans MS"/>
              <a:ea typeface="Comic Sans MS"/>
              <a:cs typeface="Comic Sans MS"/>
              <a:sym typeface="Comic Sans MS"/>
            </a:endParaRPr>
          </a:p>
        </p:txBody>
      </p:sp>
      <p:sp>
        <p:nvSpPr>
          <p:cNvPr id="246" name="Google Shape;246;p51"/>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Write the following in scientific notation (3 min):</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1) 100 billion = 1.00 x 10</a:t>
            </a:r>
            <a:r>
              <a:rPr b="0" baseline="30000" lang="en-GB" sz="3200" strike="noStrike">
                <a:solidFill>
                  <a:srgbClr val="262626"/>
                </a:solidFill>
                <a:latin typeface="Calibri"/>
                <a:ea typeface="Calibri"/>
                <a:cs typeface="Calibri"/>
                <a:sym typeface="Calibri"/>
              </a:rPr>
              <a:t>11</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2) 0.009154 = 9.15 x 10</a:t>
            </a:r>
            <a:r>
              <a:rPr b="0" baseline="30000" lang="en-GB" sz="3200" strike="noStrike">
                <a:solidFill>
                  <a:srgbClr val="262626"/>
                </a:solidFill>
                <a:latin typeface="Calibri"/>
                <a:ea typeface="Calibri"/>
                <a:cs typeface="Calibri"/>
                <a:sym typeface="Calibri"/>
              </a:rPr>
              <a:t>-3</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3) </a:t>
            </a:r>
            <a:r>
              <a:rPr lang="en-GB" sz="3200">
                <a:solidFill>
                  <a:srgbClr val="262626"/>
                </a:solidFill>
                <a:latin typeface="Calibri"/>
                <a:ea typeface="Calibri"/>
                <a:cs typeface="Calibri"/>
                <a:sym typeface="Calibri"/>
              </a:rPr>
              <a:t>21,173,113,600,851 </a:t>
            </a:r>
            <a:r>
              <a:rPr b="0" lang="en-GB" sz="3200" strike="noStrike">
                <a:solidFill>
                  <a:srgbClr val="262626"/>
                </a:solidFill>
                <a:latin typeface="Calibri"/>
                <a:ea typeface="Calibri"/>
                <a:cs typeface="Calibri"/>
                <a:sym typeface="Calibri"/>
              </a:rPr>
              <a:t> = </a:t>
            </a:r>
            <a:r>
              <a:rPr lang="en-GB" sz="3200">
                <a:solidFill>
                  <a:srgbClr val="262626"/>
                </a:solidFill>
                <a:latin typeface="Calibri"/>
                <a:ea typeface="Calibri"/>
                <a:cs typeface="Calibri"/>
                <a:sym typeface="Calibri"/>
              </a:rPr>
              <a:t>2</a:t>
            </a:r>
            <a:r>
              <a:rPr b="0" lang="en-GB" sz="3200" strike="noStrike">
                <a:solidFill>
                  <a:srgbClr val="262626"/>
                </a:solidFill>
                <a:latin typeface="Calibri"/>
                <a:ea typeface="Calibri"/>
                <a:cs typeface="Calibri"/>
                <a:sym typeface="Calibri"/>
              </a:rPr>
              <a:t>.</a:t>
            </a:r>
            <a:r>
              <a:rPr lang="en-GB" sz="3200">
                <a:solidFill>
                  <a:srgbClr val="262626"/>
                </a:solidFill>
                <a:latin typeface="Calibri"/>
                <a:ea typeface="Calibri"/>
                <a:cs typeface="Calibri"/>
                <a:sym typeface="Calibri"/>
              </a:rPr>
              <a:t>12</a:t>
            </a:r>
            <a:r>
              <a:rPr b="0" lang="en-GB" sz="3200" strike="noStrike">
                <a:solidFill>
                  <a:srgbClr val="262626"/>
                </a:solidFill>
                <a:latin typeface="Calibri"/>
                <a:ea typeface="Calibri"/>
                <a:cs typeface="Calibri"/>
                <a:sym typeface="Calibri"/>
              </a:rPr>
              <a:t> x 10</a:t>
            </a:r>
            <a:r>
              <a:rPr b="0" baseline="30000" lang="en-GB" sz="3200" strike="noStrike">
                <a:solidFill>
                  <a:srgbClr val="262626"/>
                </a:solidFill>
                <a:latin typeface="Calibri"/>
                <a:ea typeface="Calibri"/>
                <a:cs typeface="Calibri"/>
                <a:sym typeface="Calibri"/>
              </a:rPr>
              <a:t>13</a:t>
            </a:r>
            <a:endParaRPr b="0" sz="3200"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51" name="Shape 251"/>
        <p:cNvGrpSpPr/>
        <p:nvPr/>
      </p:nvGrpSpPr>
      <p:grpSpPr>
        <a:xfrm>
          <a:off x="0" y="0"/>
          <a:ext cx="0" cy="0"/>
          <a:chOff x="0" y="0"/>
          <a:chExt cx="0" cy="0"/>
        </a:xfrm>
      </p:grpSpPr>
      <p:sp>
        <p:nvSpPr>
          <p:cNvPr id="252" name="Google Shape;252;p52"/>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Where are we?</a:t>
            </a:r>
            <a:endParaRPr b="0" sz="4400" strike="noStrike">
              <a:solidFill>
                <a:srgbClr val="000000"/>
              </a:solidFill>
              <a:latin typeface="Comic Sans MS"/>
              <a:ea typeface="Comic Sans MS"/>
              <a:cs typeface="Comic Sans MS"/>
              <a:sym typeface="Comic Sans MS"/>
            </a:endParaRPr>
          </a:p>
        </p:txBody>
      </p:sp>
      <p:sp>
        <p:nvSpPr>
          <p:cNvPr id="253" name="Google Shape;253;p52"/>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GB" sz="2800" strike="noStrike">
                <a:solidFill>
                  <a:srgbClr val="004A4A"/>
                </a:solidFill>
                <a:latin typeface="Calibri"/>
                <a:ea typeface="Calibri"/>
                <a:cs typeface="Calibri"/>
                <a:sym typeface="Calibri"/>
              </a:rPr>
              <a:t>“I’m a lonely insignificant speck on a has-been planet orbited by a cold and indifferent sun.”</a:t>
            </a:r>
            <a:r>
              <a:rPr b="0" i="1" lang="en-GB" sz="2800" strike="noStrike">
                <a:solidFill>
                  <a:srgbClr val="000000"/>
                </a:solidFill>
                <a:latin typeface="Calibri"/>
                <a:ea typeface="Calibri"/>
                <a:cs typeface="Calibri"/>
                <a:sym typeface="Calibri"/>
              </a:rPr>
              <a:t> </a:t>
            </a:r>
            <a:r>
              <a:rPr b="0" lang="en-GB" sz="2800" strike="noStrike">
                <a:solidFill>
                  <a:srgbClr val="000000"/>
                </a:solidFill>
                <a:latin typeface="Calibri"/>
                <a:ea typeface="Calibri"/>
                <a:cs typeface="Calibri"/>
                <a:sym typeface="Calibri"/>
              </a:rPr>
              <a:t>– Homer in “El Viaje Misterioso de Nuestro Homer”</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a:p>
            <a:pPr indent="-342720" lvl="0" marL="343080" marR="0" rtl="0" algn="ctr">
              <a:lnSpc>
                <a:spcPct val="100000"/>
              </a:lnSpc>
              <a:spcBef>
                <a:spcPts val="0"/>
              </a:spcBef>
              <a:spcAft>
                <a:spcPts val="0"/>
              </a:spcAft>
              <a:buNone/>
            </a:pPr>
            <a:r>
              <a:rPr b="0" lang="en-GB" sz="2800" strike="noStrike">
                <a:solidFill>
                  <a:srgbClr val="000000"/>
                </a:solidFill>
                <a:latin typeface="Calibri"/>
                <a:ea typeface="Calibri"/>
                <a:cs typeface="Calibri"/>
                <a:sym typeface="Calibri"/>
              </a:rPr>
              <a:t>OR</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rPr b="0" lang="en-GB" sz="3200" strike="noStrike">
                <a:solidFill>
                  <a:srgbClr val="000000"/>
                </a:solidFill>
                <a:latin typeface="Calibri"/>
                <a:ea typeface="Calibri"/>
                <a:cs typeface="Calibri"/>
                <a:sym typeface="Calibri"/>
              </a:rPr>
              <a:t>We live on a rocky planet in the inner part of our Solar System that orbits an average size star in the outer part of a large galaxy inside a small group of about 30 galaxies, in our local supercluster, in the Universe.</a:t>
            </a:r>
            <a:endParaRPr b="0" sz="3200"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58" name="Shape 258"/>
        <p:cNvGrpSpPr/>
        <p:nvPr/>
      </p:nvGrpSpPr>
      <p:grpSpPr>
        <a:xfrm>
          <a:off x="0" y="0"/>
          <a:ext cx="0" cy="0"/>
          <a:chOff x="0" y="0"/>
          <a:chExt cx="0" cy="0"/>
        </a:xfrm>
      </p:grpSpPr>
      <p:sp>
        <p:nvSpPr>
          <p:cNvPr id="259" name="Google Shape;259;p53"/>
          <p:cNvSpPr txBox="1"/>
          <p:nvPr/>
        </p:nvSpPr>
        <p:spPr>
          <a:xfrm>
            <a:off x="0" y="0"/>
            <a:ext cx="9134280" cy="67608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Where are we?</a:t>
            </a:r>
            <a:endParaRPr b="0" sz="4400" strike="noStrike">
              <a:solidFill>
                <a:srgbClr val="000000"/>
              </a:solidFill>
              <a:latin typeface="Comic Sans MS"/>
              <a:ea typeface="Comic Sans MS"/>
              <a:cs typeface="Comic Sans MS"/>
              <a:sym typeface="Comic Sans MS"/>
            </a:endParaRPr>
          </a:p>
        </p:txBody>
      </p:sp>
      <p:pic>
        <p:nvPicPr>
          <p:cNvPr id="260" name="Google Shape;260;p53"/>
          <p:cNvPicPr preferRelativeResize="0"/>
          <p:nvPr/>
        </p:nvPicPr>
        <p:blipFill rotWithShape="1">
          <a:blip r:embed="rId3">
            <a:alphaModFix/>
          </a:blip>
          <a:srcRect b="13482" l="4508" r="4508" t="5616"/>
          <a:stretch/>
        </p:blipFill>
        <p:spPr>
          <a:xfrm>
            <a:off x="0" y="722160"/>
            <a:ext cx="9143640" cy="613548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pic>
        <p:nvPicPr>
          <p:cNvPr id="265" name="Google Shape;265;p54"/>
          <p:cNvPicPr preferRelativeResize="0"/>
          <p:nvPr/>
        </p:nvPicPr>
        <p:blipFill rotWithShape="1">
          <a:blip r:embed="rId3">
            <a:alphaModFix/>
          </a:blip>
          <a:srcRect b="0" l="0" r="0" t="0"/>
          <a:stretch/>
        </p:blipFill>
        <p:spPr>
          <a:xfrm>
            <a:off x="31680" y="1153800"/>
            <a:ext cx="9143640" cy="457128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70" name="Shape 270"/>
        <p:cNvGrpSpPr/>
        <p:nvPr/>
      </p:nvGrpSpPr>
      <p:grpSpPr>
        <a:xfrm>
          <a:off x="0" y="0"/>
          <a:ext cx="0" cy="0"/>
          <a:chOff x="0" y="0"/>
          <a:chExt cx="0" cy="0"/>
        </a:xfrm>
      </p:grpSpPr>
      <p:sp>
        <p:nvSpPr>
          <p:cNvPr id="271" name="Google Shape;271;p55"/>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Components of our Solar System</a:t>
            </a:r>
            <a:endParaRPr b="0" sz="4400" strike="noStrike">
              <a:solidFill>
                <a:srgbClr val="000000"/>
              </a:solidFill>
              <a:latin typeface="Comic Sans MS"/>
              <a:ea typeface="Comic Sans MS"/>
              <a:cs typeface="Comic Sans MS"/>
              <a:sym typeface="Comic Sans MS"/>
            </a:endParaRPr>
          </a:p>
        </p:txBody>
      </p:sp>
      <p:sp>
        <p:nvSpPr>
          <p:cNvPr id="272" name="Google Shape;272;p55"/>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342720" lvl="0" marL="343080" marR="0" rtl="0" algn="l">
              <a:lnSpc>
                <a:spcPct val="100000"/>
              </a:lnSpc>
              <a:spcBef>
                <a:spcPts val="0"/>
              </a:spcBef>
              <a:spcAft>
                <a:spcPts val="0"/>
              </a:spcAft>
              <a:buNone/>
            </a:pPr>
            <a:r>
              <a:rPr b="0" lang="en-GB" sz="2800" strike="noStrike">
                <a:solidFill>
                  <a:srgbClr val="262626"/>
                </a:solidFill>
                <a:latin typeface="Calibri"/>
                <a:ea typeface="Calibri"/>
                <a:cs typeface="Calibri"/>
                <a:sym typeface="Calibri"/>
              </a:rPr>
              <a:t>A </a:t>
            </a:r>
            <a:r>
              <a:rPr b="0" lang="en-GB" sz="2800" strike="noStrike">
                <a:solidFill>
                  <a:srgbClr val="FF0000"/>
                </a:solidFill>
                <a:latin typeface="Calibri"/>
                <a:ea typeface="Calibri"/>
                <a:cs typeface="Calibri"/>
                <a:sym typeface="Calibri"/>
              </a:rPr>
              <a:t>solar system</a:t>
            </a:r>
            <a:r>
              <a:rPr b="0" lang="en-GB" sz="2800" strike="noStrike">
                <a:solidFill>
                  <a:srgbClr val="262626"/>
                </a:solidFill>
                <a:latin typeface="Calibri"/>
                <a:ea typeface="Calibri"/>
                <a:cs typeface="Calibri"/>
                <a:sym typeface="Calibri"/>
              </a:rPr>
              <a:t> is: A star and all the material that orbits it, including its planets and moons.</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2800" strike="noStrike">
                <a:solidFill>
                  <a:srgbClr val="262626"/>
                </a:solidFill>
                <a:latin typeface="Calibri"/>
                <a:ea typeface="Calibri"/>
                <a:cs typeface="Calibri"/>
                <a:sym typeface="Calibri"/>
              </a:rPr>
              <a:t> </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Clr>
                <a:srgbClr val="262626"/>
              </a:buClr>
              <a:buSzPts val="1260"/>
              <a:buFont typeface="Noto Sans Symbols"/>
              <a:buChar char="●"/>
            </a:pPr>
            <a:r>
              <a:rPr b="0" lang="en-GB" sz="2800" strike="noStrike">
                <a:solidFill>
                  <a:srgbClr val="262626"/>
                </a:solidFill>
                <a:latin typeface="Calibri"/>
                <a:ea typeface="Calibri"/>
                <a:cs typeface="Calibri"/>
                <a:sym typeface="Calibri"/>
              </a:rPr>
              <a:t> The Sun</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Clr>
                <a:srgbClr val="262626"/>
              </a:buClr>
              <a:buSzPts val="1260"/>
              <a:buFont typeface="Noto Sans Symbols"/>
              <a:buChar char="●"/>
            </a:pPr>
            <a:r>
              <a:rPr b="0" lang="en-GB" sz="2800" strike="noStrike">
                <a:solidFill>
                  <a:srgbClr val="262626"/>
                </a:solidFill>
                <a:latin typeface="Calibri"/>
                <a:ea typeface="Calibri"/>
                <a:cs typeface="Calibri"/>
                <a:sym typeface="Calibri"/>
              </a:rPr>
              <a:t> Planets and their moons</a:t>
            </a:r>
            <a:endParaRPr b="0" sz="3200" strike="noStrike">
              <a:solidFill>
                <a:srgbClr val="262626"/>
              </a:solidFill>
              <a:latin typeface="Calibri"/>
              <a:ea typeface="Calibri"/>
              <a:cs typeface="Calibri"/>
              <a:sym typeface="Calibri"/>
            </a:endParaRPr>
          </a:p>
          <a:p>
            <a:pPr indent="0" lvl="0" marL="0" marR="0" rtl="0" algn="l">
              <a:spcBef>
                <a:spcPts val="0"/>
              </a:spcBef>
              <a:spcAft>
                <a:spcPts val="0"/>
              </a:spcAft>
              <a:buNone/>
            </a:pPr>
            <a:r>
              <a:rPr b="0" lang="en-GB" sz="2800" strike="noStrike">
                <a:solidFill>
                  <a:srgbClr val="262626"/>
                </a:solidFill>
                <a:latin typeface="Calibri"/>
                <a:ea typeface="Calibri"/>
                <a:cs typeface="Calibri"/>
                <a:sym typeface="Calibri"/>
              </a:rPr>
              <a:t>-  Now only eight planets (Sorry Pluto)</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Clr>
                <a:srgbClr val="262626"/>
              </a:buClr>
              <a:buSzPts val="1260"/>
              <a:buFont typeface="Noto Sans Symbols"/>
              <a:buChar char="●"/>
            </a:pPr>
            <a:r>
              <a:rPr b="0" lang="en-GB" sz="2800" strike="noStrike">
                <a:solidFill>
                  <a:srgbClr val="262626"/>
                </a:solidFill>
                <a:latin typeface="Calibri"/>
                <a:ea typeface="Calibri"/>
                <a:cs typeface="Calibri"/>
                <a:sym typeface="Calibri"/>
              </a:rPr>
              <a:t> Asteroids/Comets/Planetoids</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Clr>
                <a:srgbClr val="262626"/>
              </a:buClr>
              <a:buSzPts val="1260"/>
              <a:buFont typeface="Noto Sans Symbols"/>
              <a:buChar char="●"/>
            </a:pPr>
            <a:r>
              <a:rPr b="0" lang="en-GB" sz="2800" strike="noStrike">
                <a:solidFill>
                  <a:srgbClr val="262626"/>
                </a:solidFill>
                <a:latin typeface="Calibri"/>
                <a:ea typeface="Calibri"/>
                <a:cs typeface="Calibri"/>
                <a:sym typeface="Calibri"/>
              </a:rPr>
              <a:t> Spacecraft and space junk</a:t>
            </a:r>
            <a:endParaRPr b="0" sz="3200" strike="noStrike">
              <a:solidFill>
                <a:srgbClr val="262626"/>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77" name="Shape 277"/>
        <p:cNvGrpSpPr/>
        <p:nvPr/>
      </p:nvGrpSpPr>
      <p:grpSpPr>
        <a:xfrm>
          <a:off x="0" y="0"/>
          <a:ext cx="0" cy="0"/>
          <a:chOff x="0" y="0"/>
          <a:chExt cx="0" cy="0"/>
        </a:xfrm>
      </p:grpSpPr>
      <p:sp>
        <p:nvSpPr>
          <p:cNvPr id="278" name="Google Shape;278;p56"/>
          <p:cNvSpPr/>
          <p:nvPr/>
        </p:nvSpPr>
        <p:spPr>
          <a:xfrm>
            <a:off x="0" y="730080"/>
            <a:ext cx="9143640" cy="605916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79" name="Google Shape;279;p56"/>
          <p:cNvSpPr txBox="1"/>
          <p:nvPr/>
        </p:nvSpPr>
        <p:spPr>
          <a:xfrm>
            <a:off x="0" y="0"/>
            <a:ext cx="9134280" cy="67608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Our Solar System (distances to scale)</a:t>
            </a:r>
            <a:endParaRPr b="0" sz="4400" strike="noStrike">
              <a:solidFill>
                <a:srgbClr val="000000"/>
              </a:solidFill>
              <a:latin typeface="Comic Sans MS"/>
              <a:ea typeface="Comic Sans MS"/>
              <a:cs typeface="Comic Sans MS"/>
              <a:sym typeface="Comic Sans MS"/>
            </a:endParaRPr>
          </a:p>
        </p:txBody>
      </p:sp>
      <p:pic>
        <p:nvPicPr>
          <p:cNvPr id="280" name="Google Shape;280;p56"/>
          <p:cNvPicPr preferRelativeResize="0"/>
          <p:nvPr/>
        </p:nvPicPr>
        <p:blipFill rotWithShape="1">
          <a:blip r:embed="rId3">
            <a:alphaModFix/>
          </a:blip>
          <a:srcRect b="0" l="0" r="0" t="0"/>
          <a:stretch/>
        </p:blipFill>
        <p:spPr>
          <a:xfrm>
            <a:off x="0" y="2246400"/>
            <a:ext cx="9143640" cy="297144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285" name="Shape 285"/>
        <p:cNvGrpSpPr/>
        <p:nvPr/>
      </p:nvGrpSpPr>
      <p:grpSpPr>
        <a:xfrm>
          <a:off x="0" y="0"/>
          <a:ext cx="0" cy="0"/>
          <a:chOff x="0" y="0"/>
          <a:chExt cx="0" cy="0"/>
        </a:xfrm>
      </p:grpSpPr>
      <p:sp>
        <p:nvSpPr>
          <p:cNvPr id="286" name="Google Shape;286;p57"/>
          <p:cNvSpPr/>
          <p:nvPr/>
        </p:nvSpPr>
        <p:spPr>
          <a:xfrm>
            <a:off x="0" y="757080"/>
            <a:ext cx="9183240" cy="617184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87" name="Google Shape;287;p57"/>
          <p:cNvSpPr txBox="1"/>
          <p:nvPr/>
        </p:nvSpPr>
        <p:spPr>
          <a:xfrm>
            <a:off x="0" y="0"/>
            <a:ext cx="9134280" cy="67608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Our Galaxy</a:t>
            </a:r>
            <a:endParaRPr b="0" sz="4400" strike="noStrike">
              <a:solidFill>
                <a:srgbClr val="000000"/>
              </a:solidFill>
              <a:latin typeface="Comic Sans MS"/>
              <a:ea typeface="Comic Sans MS"/>
              <a:cs typeface="Comic Sans MS"/>
              <a:sym typeface="Comic Sans MS"/>
            </a:endParaRPr>
          </a:p>
        </p:txBody>
      </p:sp>
      <p:pic>
        <p:nvPicPr>
          <p:cNvPr id="288" name="Google Shape;288;p57"/>
          <p:cNvPicPr preferRelativeResize="0"/>
          <p:nvPr/>
        </p:nvPicPr>
        <p:blipFill rotWithShape="1">
          <a:blip r:embed="rId3">
            <a:alphaModFix/>
          </a:blip>
          <a:srcRect b="0" l="0" r="0" t="0"/>
          <a:stretch/>
        </p:blipFill>
        <p:spPr>
          <a:xfrm>
            <a:off x="1143000" y="758880"/>
            <a:ext cx="6857640" cy="6857640"/>
          </a:xfrm>
          <a:prstGeom prst="rect">
            <a:avLst/>
          </a:prstGeom>
          <a:noFill/>
          <a:ln>
            <a:noFill/>
          </a:ln>
        </p:spPr>
      </p:pic>
      <p:sp>
        <p:nvSpPr>
          <p:cNvPr id="289" name="Google Shape;289;p57"/>
          <p:cNvSpPr/>
          <p:nvPr/>
        </p:nvSpPr>
        <p:spPr>
          <a:xfrm>
            <a:off x="609480" y="914400"/>
            <a:ext cx="8305560" cy="2226960"/>
          </a:xfrm>
          <a:prstGeom prst="rect">
            <a:avLst/>
          </a:prstGeom>
          <a:noFill/>
          <a:ln>
            <a:noFill/>
          </a:ln>
        </p:spPr>
        <p:txBody>
          <a:bodyPr anchorCtr="0" anchor="t" bIns="46800" lIns="90000" spcFirstLastPara="1" rIns="90000" wrap="square" tIns="46800">
            <a:noAutofit/>
          </a:bodyPr>
          <a:lstStyle/>
          <a:p>
            <a:pPr indent="-216000" lvl="0" marL="216000" marR="0" rtl="0" algn="l">
              <a:lnSpc>
                <a:spcPct val="100000"/>
              </a:lnSpc>
              <a:spcBef>
                <a:spcPts val="0"/>
              </a:spcBef>
              <a:spcAft>
                <a:spcPts val="0"/>
              </a:spcAft>
              <a:buClr>
                <a:srgbClr val="000000"/>
              </a:buClr>
              <a:buSzPts val="1260"/>
              <a:buFont typeface="Noto Sans Symbols"/>
              <a:buChar char="●"/>
            </a:pPr>
            <a:r>
              <a:rPr b="0" lang="en-GB" sz="2800" strike="noStrike">
                <a:solidFill>
                  <a:srgbClr val="23FF23"/>
                </a:solidFill>
                <a:latin typeface="Tahoma"/>
                <a:ea typeface="Tahoma"/>
                <a:cs typeface="Tahoma"/>
                <a:sym typeface="Tahoma"/>
              </a:rPr>
              <a:t> 100 billion stars! That’s 10</a:t>
            </a:r>
            <a:r>
              <a:rPr b="0" baseline="30000" lang="en-GB" sz="2800" strike="noStrike">
                <a:solidFill>
                  <a:srgbClr val="23FF23"/>
                </a:solidFill>
                <a:latin typeface="Tahoma"/>
                <a:ea typeface="Tahoma"/>
                <a:cs typeface="Tahoma"/>
                <a:sym typeface="Tahoma"/>
              </a:rPr>
              <a:t>11</a:t>
            </a:r>
            <a:r>
              <a:rPr b="0" lang="en-GB" sz="2800" strike="noStrike">
                <a:solidFill>
                  <a:srgbClr val="23FF23"/>
                </a:solidFill>
                <a:latin typeface="Tahoma"/>
                <a:ea typeface="Tahoma"/>
                <a:cs typeface="Tahoma"/>
                <a:sym typeface="Tahoma"/>
              </a:rPr>
              <a:t>!</a:t>
            </a:r>
            <a:endParaRPr b="0" sz="1800" strike="noStrike">
              <a:solidFill>
                <a:srgbClr val="000000"/>
              </a:solidFill>
              <a:latin typeface="Arial"/>
              <a:ea typeface="Arial"/>
              <a:cs typeface="Arial"/>
              <a:sym typeface="Arial"/>
            </a:endParaRPr>
          </a:p>
          <a:p>
            <a:pPr indent="-215639" lvl="1" marL="426960" marR="0" rtl="0" algn="l">
              <a:lnSpc>
                <a:spcPct val="100000"/>
              </a:lnSpc>
              <a:spcBef>
                <a:spcPts val="0"/>
              </a:spcBef>
              <a:spcAft>
                <a:spcPts val="0"/>
              </a:spcAft>
              <a:buClr>
                <a:srgbClr val="000000"/>
              </a:buClr>
              <a:buSzPts val="1260"/>
              <a:buFont typeface="Noto Sans Symbols"/>
              <a:buChar char="●"/>
            </a:pPr>
            <a:r>
              <a:rPr b="0" i="0" lang="en-GB" sz="2800" u="none" cap="none" strike="noStrike">
                <a:solidFill>
                  <a:srgbClr val="23FF23"/>
                </a:solidFill>
                <a:latin typeface="Tahoma"/>
                <a:ea typeface="Tahoma"/>
                <a:cs typeface="Tahoma"/>
                <a:sym typeface="Tahoma"/>
              </a:rPr>
              <a:t> 100 billion stars means 100 billion other solar systems that may have Earth-like planets orbiting them</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290" name="Google Shape;290;p57"/>
          <p:cNvSpPr/>
          <p:nvPr/>
        </p:nvSpPr>
        <p:spPr>
          <a:xfrm>
            <a:off x="4392720" y="5234040"/>
            <a:ext cx="391680" cy="388440"/>
          </a:xfrm>
          <a:prstGeom prst="sun">
            <a:avLst>
              <a:gd fmla="val 25000" name="adj"/>
            </a:avLst>
          </a:prstGeom>
          <a:solidFill>
            <a:srgbClr val="FFFF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5" name="Shape 295"/>
        <p:cNvGrpSpPr/>
        <p:nvPr/>
      </p:nvGrpSpPr>
      <p:grpSpPr>
        <a:xfrm>
          <a:off x="0" y="0"/>
          <a:ext cx="0" cy="0"/>
          <a:chOff x="0" y="0"/>
          <a:chExt cx="0" cy="0"/>
        </a:xfrm>
      </p:grpSpPr>
      <p:sp>
        <p:nvSpPr>
          <p:cNvPr id="296" name="Google Shape;296;p58"/>
          <p:cNvSpPr txBox="1"/>
          <p:nvPr/>
        </p:nvSpPr>
        <p:spPr>
          <a:xfrm>
            <a:off x="685800" y="304920"/>
            <a:ext cx="7772040" cy="68544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Our Galaxy</a:t>
            </a:r>
            <a:endParaRPr b="0" sz="4400" strike="noStrike">
              <a:solidFill>
                <a:srgbClr val="000000"/>
              </a:solidFill>
              <a:latin typeface="Comic Sans MS"/>
              <a:ea typeface="Comic Sans MS"/>
              <a:cs typeface="Comic Sans MS"/>
              <a:sym typeface="Comic Sans MS"/>
            </a:endParaRPr>
          </a:p>
        </p:txBody>
      </p:sp>
      <p:pic>
        <p:nvPicPr>
          <p:cNvPr id="297" name="Google Shape;297;p58"/>
          <p:cNvPicPr preferRelativeResize="0"/>
          <p:nvPr/>
        </p:nvPicPr>
        <p:blipFill rotWithShape="1">
          <a:blip r:embed="rId3">
            <a:alphaModFix/>
          </a:blip>
          <a:srcRect b="15734" l="3042" r="3042" t="4496"/>
          <a:stretch/>
        </p:blipFill>
        <p:spPr>
          <a:xfrm>
            <a:off x="-73080" y="0"/>
            <a:ext cx="9829440" cy="685764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02" name="Shape 302"/>
        <p:cNvGrpSpPr/>
        <p:nvPr/>
      </p:nvGrpSpPr>
      <p:grpSpPr>
        <a:xfrm>
          <a:off x="0" y="0"/>
          <a:ext cx="0" cy="0"/>
          <a:chOff x="0" y="0"/>
          <a:chExt cx="0" cy="0"/>
        </a:xfrm>
      </p:grpSpPr>
      <p:sp>
        <p:nvSpPr>
          <p:cNvPr id="303" name="Google Shape;303;p59"/>
          <p:cNvSpPr txBox="1"/>
          <p:nvPr/>
        </p:nvSpPr>
        <p:spPr>
          <a:xfrm>
            <a:off x="0" y="0"/>
            <a:ext cx="9134280" cy="676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4400" strike="noStrike">
              <a:solidFill>
                <a:srgbClr val="000000"/>
              </a:solidFill>
              <a:latin typeface="Comic Sans MS"/>
              <a:ea typeface="Comic Sans MS"/>
              <a:cs typeface="Comic Sans MS"/>
              <a:sym typeface="Comic Sans MS"/>
            </a:endParaRPr>
          </a:p>
        </p:txBody>
      </p:sp>
      <p:pic>
        <p:nvPicPr>
          <p:cNvPr id="304" name="Google Shape;304;p59"/>
          <p:cNvPicPr preferRelativeResize="0"/>
          <p:nvPr/>
        </p:nvPicPr>
        <p:blipFill rotWithShape="1">
          <a:blip r:embed="rId3">
            <a:alphaModFix/>
          </a:blip>
          <a:srcRect b="0" l="0" r="0" t="0"/>
          <a:stretch/>
        </p:blipFill>
        <p:spPr>
          <a:xfrm>
            <a:off x="-457200" y="0"/>
            <a:ext cx="10743840" cy="685764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09" name="Shape 309"/>
        <p:cNvGrpSpPr/>
        <p:nvPr/>
      </p:nvGrpSpPr>
      <p:grpSpPr>
        <a:xfrm>
          <a:off x="0" y="0"/>
          <a:ext cx="0" cy="0"/>
          <a:chOff x="0" y="0"/>
          <a:chExt cx="0" cy="0"/>
        </a:xfrm>
      </p:grpSpPr>
      <p:sp>
        <p:nvSpPr>
          <p:cNvPr id="310" name="Google Shape;310;p60"/>
          <p:cNvSpPr txBox="1"/>
          <p:nvPr/>
        </p:nvSpPr>
        <p:spPr>
          <a:xfrm>
            <a:off x="0" y="0"/>
            <a:ext cx="9134280" cy="67608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Local Group</a:t>
            </a:r>
            <a:endParaRPr b="0" sz="4400" strike="noStrike">
              <a:solidFill>
                <a:srgbClr val="000000"/>
              </a:solidFill>
              <a:latin typeface="Comic Sans MS"/>
              <a:ea typeface="Comic Sans MS"/>
              <a:cs typeface="Comic Sans MS"/>
              <a:sym typeface="Comic Sans MS"/>
            </a:endParaRPr>
          </a:p>
        </p:txBody>
      </p:sp>
      <p:pic>
        <p:nvPicPr>
          <p:cNvPr id="311" name="Google Shape;311;p60"/>
          <p:cNvPicPr preferRelativeResize="0"/>
          <p:nvPr/>
        </p:nvPicPr>
        <p:blipFill rotWithShape="1">
          <a:blip r:embed="rId3">
            <a:alphaModFix/>
          </a:blip>
          <a:srcRect b="0" l="0" r="0" t="0"/>
          <a:stretch/>
        </p:blipFill>
        <p:spPr>
          <a:xfrm>
            <a:off x="-457200" y="755640"/>
            <a:ext cx="9600840" cy="606384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16" name="Shape 316"/>
        <p:cNvGrpSpPr/>
        <p:nvPr/>
      </p:nvGrpSpPr>
      <p:grpSpPr>
        <a:xfrm>
          <a:off x="0" y="0"/>
          <a:ext cx="0" cy="0"/>
          <a:chOff x="0" y="0"/>
          <a:chExt cx="0" cy="0"/>
        </a:xfrm>
      </p:grpSpPr>
      <p:sp>
        <p:nvSpPr>
          <p:cNvPr id="317" name="Google Shape;317;p61"/>
          <p:cNvSpPr txBox="1"/>
          <p:nvPr/>
        </p:nvSpPr>
        <p:spPr>
          <a:xfrm>
            <a:off x="685800" y="304920"/>
            <a:ext cx="7772040" cy="68544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Local Group Galaxies</a:t>
            </a:r>
            <a:endParaRPr b="0" sz="4400" strike="noStrike">
              <a:solidFill>
                <a:srgbClr val="000000"/>
              </a:solidFill>
              <a:latin typeface="Comic Sans MS"/>
              <a:ea typeface="Comic Sans MS"/>
              <a:cs typeface="Comic Sans MS"/>
              <a:sym typeface="Comic Sans MS"/>
            </a:endParaRPr>
          </a:p>
        </p:txBody>
      </p:sp>
      <p:pic>
        <p:nvPicPr>
          <p:cNvPr id="318" name="Google Shape;318;p61"/>
          <p:cNvPicPr preferRelativeResize="0"/>
          <p:nvPr/>
        </p:nvPicPr>
        <p:blipFill rotWithShape="1">
          <a:blip r:embed="rId3">
            <a:alphaModFix/>
          </a:blip>
          <a:srcRect b="0" l="0" r="0" t="0"/>
          <a:stretch/>
        </p:blipFill>
        <p:spPr>
          <a:xfrm>
            <a:off x="-14400" y="0"/>
            <a:ext cx="9158040" cy="685764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23" name="Shape 323"/>
        <p:cNvGrpSpPr/>
        <p:nvPr/>
      </p:nvGrpSpPr>
      <p:grpSpPr>
        <a:xfrm>
          <a:off x="0" y="0"/>
          <a:ext cx="0" cy="0"/>
          <a:chOff x="0" y="0"/>
          <a:chExt cx="0" cy="0"/>
        </a:xfrm>
      </p:grpSpPr>
      <p:sp>
        <p:nvSpPr>
          <p:cNvPr id="324" name="Google Shape;324;p62"/>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The Universe</a:t>
            </a:r>
            <a:endParaRPr b="0" sz="4400" strike="noStrike">
              <a:solidFill>
                <a:srgbClr val="000000"/>
              </a:solidFill>
              <a:latin typeface="Comic Sans MS"/>
              <a:ea typeface="Comic Sans MS"/>
              <a:cs typeface="Comic Sans MS"/>
              <a:sym typeface="Comic Sans MS"/>
            </a:endParaRPr>
          </a:p>
        </p:txBody>
      </p:sp>
      <p:sp>
        <p:nvSpPr>
          <p:cNvPr id="325" name="Google Shape;325;p62"/>
          <p:cNvSpPr/>
          <p:nvPr/>
        </p:nvSpPr>
        <p:spPr>
          <a:xfrm>
            <a:off x="365040" y="1251000"/>
            <a:ext cx="8473680" cy="3933360"/>
          </a:xfrm>
          <a:prstGeom prst="rect">
            <a:avLst/>
          </a:prstGeom>
          <a:noFill/>
          <a:ln>
            <a:noFill/>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None/>
            </a:pPr>
            <a:r>
              <a:rPr b="0" lang="en-GB" sz="2800" strike="noStrike">
                <a:solidFill>
                  <a:srgbClr val="000000"/>
                </a:solidFill>
                <a:latin typeface="Tahoma"/>
                <a:ea typeface="Tahoma"/>
                <a:cs typeface="Tahoma"/>
                <a:sym typeface="Tahoma"/>
              </a:rPr>
              <a:t>At Least 100 billion (10</a:t>
            </a:r>
            <a:r>
              <a:rPr b="0" baseline="30000" lang="en-GB" sz="2800" strike="noStrike">
                <a:solidFill>
                  <a:srgbClr val="000000"/>
                </a:solidFill>
                <a:latin typeface="Tahoma"/>
                <a:ea typeface="Tahoma"/>
                <a:cs typeface="Tahoma"/>
                <a:sym typeface="Tahoma"/>
              </a:rPr>
              <a:t>11</a:t>
            </a:r>
            <a:r>
              <a:rPr b="0" lang="en-GB" sz="2800" strike="noStrike">
                <a:solidFill>
                  <a:srgbClr val="000000"/>
                </a:solidFill>
                <a:latin typeface="Tahoma"/>
                <a:ea typeface="Tahoma"/>
                <a:cs typeface="Tahoma"/>
                <a:sym typeface="Tahoma"/>
              </a:rPr>
              <a:t>) galaxies.</a:t>
            </a:r>
            <a:endParaRPr b="0" sz="1800" strike="noStrike">
              <a:solidFill>
                <a:srgbClr val="000000"/>
              </a:solidFill>
              <a:latin typeface="Arial"/>
              <a:ea typeface="Arial"/>
              <a:cs typeface="Arial"/>
              <a:sym typeface="Arial"/>
            </a:endParaRPr>
          </a:p>
          <a:p>
            <a:pPr indent="-215639" lvl="1" marL="426960" marR="0" rtl="0" algn="l">
              <a:lnSpc>
                <a:spcPct val="100000"/>
              </a:lnSpc>
              <a:spcBef>
                <a:spcPts val="0"/>
              </a:spcBef>
              <a:spcAft>
                <a:spcPts val="0"/>
              </a:spcAft>
              <a:buClr>
                <a:srgbClr val="000000"/>
              </a:buClr>
              <a:buSzPts val="1260"/>
              <a:buFont typeface="Noto Sans Symbols"/>
              <a:buChar char="●"/>
            </a:pPr>
            <a:r>
              <a:rPr b="0" i="0" lang="en-GB" sz="2800" u="none" cap="none" strike="noStrike">
                <a:solidFill>
                  <a:srgbClr val="000000"/>
                </a:solidFill>
                <a:latin typeface="Tahoma"/>
                <a:ea typeface="Tahoma"/>
                <a:cs typeface="Tahoma"/>
                <a:sym typeface="Tahoma"/>
              </a:rPr>
              <a:t> If each galaxy has 100 billion stars, there are 10</a:t>
            </a:r>
            <a:r>
              <a:rPr b="0" baseline="30000" i="0" lang="en-GB" sz="2800" u="none" cap="none" strike="noStrike">
                <a:solidFill>
                  <a:srgbClr val="000000"/>
                </a:solidFill>
                <a:latin typeface="Tahoma"/>
                <a:ea typeface="Tahoma"/>
                <a:cs typeface="Tahoma"/>
                <a:sym typeface="Tahoma"/>
              </a:rPr>
              <a:t>11</a:t>
            </a:r>
            <a:r>
              <a:rPr b="0" i="0" lang="en-GB" sz="2800" u="none" cap="none" strike="noStrike">
                <a:solidFill>
                  <a:srgbClr val="000000"/>
                </a:solidFill>
                <a:latin typeface="Tahoma"/>
                <a:ea typeface="Tahoma"/>
                <a:cs typeface="Tahoma"/>
                <a:sym typeface="Tahoma"/>
              </a:rPr>
              <a:t> x 10</a:t>
            </a:r>
            <a:r>
              <a:rPr b="0" baseline="30000" i="0" lang="en-GB" sz="2800" u="none" cap="none" strike="noStrike">
                <a:solidFill>
                  <a:srgbClr val="000000"/>
                </a:solidFill>
                <a:latin typeface="Tahoma"/>
                <a:ea typeface="Tahoma"/>
                <a:cs typeface="Tahoma"/>
                <a:sym typeface="Tahoma"/>
              </a:rPr>
              <a:t>11</a:t>
            </a:r>
            <a:r>
              <a:rPr b="0" i="0" lang="en-GB" sz="2800" u="none" cap="none" strike="noStrike">
                <a:solidFill>
                  <a:srgbClr val="000000"/>
                </a:solidFill>
                <a:latin typeface="Tahoma"/>
                <a:ea typeface="Tahoma"/>
                <a:cs typeface="Tahoma"/>
                <a:sym typeface="Tahoma"/>
              </a:rPr>
              <a:t> = 10</a:t>
            </a:r>
            <a:r>
              <a:rPr b="0" baseline="30000" i="0" lang="en-GB" sz="2800" u="none" cap="none" strike="noStrike">
                <a:solidFill>
                  <a:srgbClr val="000000"/>
                </a:solidFill>
                <a:latin typeface="Tahoma"/>
                <a:ea typeface="Tahoma"/>
                <a:cs typeface="Tahoma"/>
                <a:sym typeface="Tahoma"/>
              </a:rPr>
              <a:t>22</a:t>
            </a:r>
            <a:r>
              <a:rPr b="0" i="0" lang="en-GB" sz="2800" u="none" cap="none" strike="noStrike">
                <a:solidFill>
                  <a:srgbClr val="000000"/>
                </a:solidFill>
                <a:latin typeface="Tahoma"/>
                <a:ea typeface="Tahoma"/>
                <a:cs typeface="Tahoma"/>
                <a:sym typeface="Tahoma"/>
              </a:rPr>
              <a:t> stars in the universe, more than all the grains of sand on all the beaches on Earth.</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800" strike="noStrike">
                <a:solidFill>
                  <a:srgbClr val="FF0000"/>
                </a:solidFill>
                <a:latin typeface="Tahoma"/>
                <a:ea typeface="Tahoma"/>
                <a:cs typeface="Tahoma"/>
                <a:sym typeface="Tahoma"/>
              </a:rPr>
              <a:t>NOTE: EXPONENTS ADD WHEN MULTIPLIED</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sz="1800"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9" name="Shape 329"/>
        <p:cNvGrpSpPr/>
        <p:nvPr/>
      </p:nvGrpSpPr>
      <p:grpSpPr>
        <a:xfrm>
          <a:off x="0" y="0"/>
          <a:ext cx="0" cy="0"/>
          <a:chOff x="0" y="0"/>
          <a:chExt cx="0" cy="0"/>
        </a:xfrm>
      </p:grpSpPr>
      <p:sp>
        <p:nvSpPr>
          <p:cNvPr id="330" name="Google Shape;330;p63"/>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The Virgo Supercluster</a:t>
            </a:r>
            <a:endParaRPr b="0" sz="4400" strike="noStrike">
              <a:solidFill>
                <a:srgbClr val="000000"/>
              </a:solidFill>
              <a:latin typeface="Comic Sans MS"/>
              <a:ea typeface="Comic Sans MS"/>
              <a:cs typeface="Comic Sans MS"/>
              <a:sym typeface="Comic Sans MS"/>
            </a:endParaRPr>
          </a:p>
        </p:txBody>
      </p:sp>
      <p:sp>
        <p:nvSpPr>
          <p:cNvPr id="331" name="Google Shape;331;p63"/>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The local grouping of galaxies.</a:t>
            </a:r>
            <a:endParaRPr b="0" sz="3200"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Contains the Local Group and the Virgo Cluster, in addition to about 100 other galaxy groups and clusters.</a:t>
            </a:r>
            <a:endParaRPr b="0" sz="3200" strike="noStrike">
              <a:solidFill>
                <a:srgbClr val="262626"/>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36" name="Shape 336"/>
        <p:cNvGrpSpPr/>
        <p:nvPr/>
      </p:nvGrpSpPr>
      <p:grpSpPr>
        <a:xfrm>
          <a:off x="0" y="0"/>
          <a:ext cx="0" cy="0"/>
          <a:chOff x="0" y="0"/>
          <a:chExt cx="0" cy="0"/>
        </a:xfrm>
      </p:grpSpPr>
      <p:sp>
        <p:nvSpPr>
          <p:cNvPr id="337" name="Google Shape;337;p64"/>
          <p:cNvSpPr txBox="1"/>
          <p:nvPr/>
        </p:nvSpPr>
        <p:spPr>
          <a:xfrm>
            <a:off x="0" y="0"/>
            <a:ext cx="9134280" cy="676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4400" strike="noStrike">
              <a:solidFill>
                <a:srgbClr val="000000"/>
              </a:solidFill>
              <a:latin typeface="Comic Sans MS"/>
              <a:ea typeface="Comic Sans MS"/>
              <a:cs typeface="Comic Sans MS"/>
              <a:sym typeface="Comic Sans MS"/>
            </a:endParaRPr>
          </a:p>
        </p:txBody>
      </p:sp>
      <p:pic>
        <p:nvPicPr>
          <p:cNvPr id="338" name="Google Shape;338;p64"/>
          <p:cNvPicPr preferRelativeResize="0"/>
          <p:nvPr/>
        </p:nvPicPr>
        <p:blipFill rotWithShape="1">
          <a:blip r:embed="rId3">
            <a:alphaModFix/>
          </a:blip>
          <a:srcRect b="0" l="0" r="0" t="0"/>
          <a:stretch/>
        </p:blipFill>
        <p:spPr>
          <a:xfrm>
            <a:off x="0" y="0"/>
            <a:ext cx="9143640" cy="822924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43" name="Shape 343"/>
        <p:cNvGrpSpPr/>
        <p:nvPr/>
      </p:nvGrpSpPr>
      <p:grpSpPr>
        <a:xfrm>
          <a:off x="0" y="0"/>
          <a:ext cx="0" cy="0"/>
          <a:chOff x="0" y="0"/>
          <a:chExt cx="0" cy="0"/>
        </a:xfrm>
      </p:grpSpPr>
      <p:sp>
        <p:nvSpPr>
          <p:cNvPr id="344" name="Google Shape;344;p65"/>
          <p:cNvSpPr txBox="1"/>
          <p:nvPr/>
        </p:nvSpPr>
        <p:spPr>
          <a:xfrm>
            <a:off x="0" y="0"/>
            <a:ext cx="9134280" cy="67608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Where are we? (review)</a:t>
            </a:r>
            <a:endParaRPr b="0" sz="4400" strike="noStrike">
              <a:solidFill>
                <a:srgbClr val="000000"/>
              </a:solidFill>
              <a:latin typeface="Comic Sans MS"/>
              <a:ea typeface="Comic Sans MS"/>
              <a:cs typeface="Comic Sans MS"/>
              <a:sym typeface="Comic Sans MS"/>
            </a:endParaRPr>
          </a:p>
        </p:txBody>
      </p:sp>
      <p:sp>
        <p:nvSpPr>
          <p:cNvPr id="345" name="Google Shape;345;p65"/>
          <p:cNvSpPr/>
          <p:nvPr/>
        </p:nvSpPr>
        <p:spPr>
          <a:xfrm>
            <a:off x="155520" y="5181480"/>
            <a:ext cx="8683200" cy="1557000"/>
          </a:xfrm>
          <a:prstGeom prst="rect">
            <a:avLst/>
          </a:prstGeom>
          <a:noFill/>
          <a:ln>
            <a:noFill/>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None/>
            </a:pPr>
            <a:r>
              <a:rPr b="0" lang="en-GB" sz="2400" strike="noStrike">
                <a:solidFill>
                  <a:srgbClr val="000000"/>
                </a:solidFill>
                <a:latin typeface="Calibri"/>
                <a:ea typeface="Calibri"/>
                <a:cs typeface="Calibri"/>
                <a:sym typeface="Calibri"/>
              </a:rPr>
              <a:t>We live on a rocky planet in the inner part of our Solar System that orbits an average size star in the outer part of a large galaxy inside a small group of about 30 galaxies, in our local supercluster, in the Universe.</a:t>
            </a:r>
            <a:endParaRPr b="0" sz="1800" strike="noStrike">
              <a:solidFill>
                <a:srgbClr val="000000"/>
              </a:solidFill>
              <a:latin typeface="Arial"/>
              <a:ea typeface="Arial"/>
              <a:cs typeface="Arial"/>
              <a:sym typeface="Arial"/>
            </a:endParaRPr>
          </a:p>
        </p:txBody>
      </p:sp>
      <p:pic>
        <p:nvPicPr>
          <p:cNvPr id="346" name="Google Shape;346;p65"/>
          <p:cNvPicPr preferRelativeResize="0"/>
          <p:nvPr/>
        </p:nvPicPr>
        <p:blipFill rotWithShape="1">
          <a:blip r:embed="rId3">
            <a:alphaModFix/>
          </a:blip>
          <a:srcRect b="0" l="0" r="0" t="0"/>
          <a:stretch/>
        </p:blipFill>
        <p:spPr>
          <a:xfrm>
            <a:off x="152280" y="838080"/>
            <a:ext cx="8838720" cy="441936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0" name="Shape 350"/>
        <p:cNvGrpSpPr/>
        <p:nvPr/>
      </p:nvGrpSpPr>
      <p:grpSpPr>
        <a:xfrm>
          <a:off x="0" y="0"/>
          <a:ext cx="0" cy="0"/>
          <a:chOff x="0" y="0"/>
          <a:chExt cx="0" cy="0"/>
        </a:xfrm>
      </p:grpSpPr>
      <p:sp>
        <p:nvSpPr>
          <p:cNvPr id="351" name="Google Shape;351;p66"/>
          <p:cNvSpPr txBox="1"/>
          <p:nvPr/>
        </p:nvSpPr>
        <p:spPr>
          <a:xfrm>
            <a:off x="0" y="0"/>
            <a:ext cx="9134280" cy="67608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Where are we videos</a:t>
            </a:r>
            <a:endParaRPr b="0" sz="4400" strike="noStrike">
              <a:solidFill>
                <a:srgbClr val="000000"/>
              </a:solidFill>
              <a:latin typeface="Comic Sans MS"/>
              <a:ea typeface="Comic Sans MS"/>
              <a:cs typeface="Comic Sans MS"/>
              <a:sym typeface="Comic Sans MS"/>
            </a:endParaRPr>
          </a:p>
        </p:txBody>
      </p:sp>
      <p:sp>
        <p:nvSpPr>
          <p:cNvPr id="352" name="Google Shape;352;p66"/>
          <p:cNvSpPr/>
          <p:nvPr/>
        </p:nvSpPr>
        <p:spPr>
          <a:xfrm>
            <a:off x="-82800" y="1600200"/>
            <a:ext cx="5051880" cy="5778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lang="en-GB" sz="3200">
                <a:latin typeface="Calibri"/>
                <a:ea typeface="Calibri"/>
                <a:cs typeface="Calibri"/>
                <a:sym typeface="Calibri"/>
              </a:rPr>
              <a:t>   </a:t>
            </a:r>
            <a:r>
              <a:rPr b="0" lang="en-GB" sz="3200" strike="noStrike">
                <a:solidFill>
                  <a:srgbClr val="000000"/>
                </a:solidFill>
                <a:latin typeface="Calibri"/>
                <a:ea typeface="Calibri"/>
                <a:cs typeface="Calibri"/>
                <a:sym typeface="Calibri"/>
              </a:rPr>
              <a:t>http://htwins.net/scale2/</a:t>
            </a:r>
            <a:endParaRPr b="0" sz="1800" strike="noStrike">
              <a:solidFill>
                <a:srgbClr val="000000"/>
              </a:solidFill>
              <a:latin typeface="Arial"/>
              <a:ea typeface="Arial"/>
              <a:cs typeface="Arial"/>
              <a:sym typeface="Arial"/>
            </a:endParaRPr>
          </a:p>
        </p:txBody>
      </p:sp>
      <p:sp>
        <p:nvSpPr>
          <p:cNvPr id="353" name="Google Shape;353;p66"/>
          <p:cNvSpPr/>
          <p:nvPr/>
        </p:nvSpPr>
        <p:spPr>
          <a:xfrm>
            <a:off x="246600" y="2209680"/>
            <a:ext cx="8287560" cy="94284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lang="en-GB" sz="2800" strike="noStrike">
                <a:solidFill>
                  <a:srgbClr val="000000"/>
                </a:solidFill>
                <a:latin typeface="Calibri"/>
                <a:ea typeface="Calibri"/>
                <a:cs typeface="Calibri"/>
                <a:sym typeface="Calibri"/>
              </a:rPr>
              <a:t>http://www.youtube.com/watch?v=17jymDn0W6U</a:t>
            </a:r>
            <a:endParaRPr b="0" sz="1800"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7" name="Shape 357"/>
        <p:cNvGrpSpPr/>
        <p:nvPr/>
      </p:nvGrpSpPr>
      <p:grpSpPr>
        <a:xfrm>
          <a:off x="0" y="0"/>
          <a:ext cx="0" cy="0"/>
          <a:chOff x="0" y="0"/>
          <a:chExt cx="0" cy="0"/>
        </a:xfrm>
      </p:grpSpPr>
      <p:pic>
        <p:nvPicPr>
          <p:cNvPr id="358" name="Google Shape;358;p67"/>
          <p:cNvPicPr preferRelativeResize="0"/>
          <p:nvPr/>
        </p:nvPicPr>
        <p:blipFill rotWithShape="1">
          <a:blip r:embed="rId3">
            <a:alphaModFix/>
          </a:blip>
          <a:srcRect b="0" l="0" r="0" t="0"/>
          <a:stretch/>
        </p:blipFill>
        <p:spPr>
          <a:xfrm>
            <a:off x="18000" y="-3581280"/>
            <a:ext cx="9156960" cy="12409560"/>
          </a:xfrm>
          <a:prstGeom prst="rect">
            <a:avLst/>
          </a:prstGeom>
          <a:noFill/>
          <a:ln>
            <a:noFill/>
          </a:ln>
        </p:spPr>
      </p:pic>
      <p:sp>
        <p:nvSpPr>
          <p:cNvPr id="359" name="Google Shape;359;p67"/>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4400" strike="noStrike">
              <a:solidFill>
                <a:srgbClr val="000000"/>
              </a:solidFill>
              <a:latin typeface="Comic Sans MS"/>
              <a:ea typeface="Comic Sans MS"/>
              <a:cs typeface="Comic Sans MS"/>
              <a:sym typeface="Comic Sans MS"/>
            </a:endParaRPr>
          </a:p>
        </p:txBody>
      </p:sp>
      <p:sp>
        <p:nvSpPr>
          <p:cNvPr id="360" name="Google Shape;360;p67"/>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sz="3200" strike="noStrike">
              <a:solidFill>
                <a:srgbClr val="262626"/>
              </a:solidFill>
              <a:latin typeface="Calibri"/>
              <a:ea typeface="Calibri"/>
              <a:cs typeface="Calibri"/>
              <a:sym typeface="Calibri"/>
            </a:endParaRPr>
          </a:p>
        </p:txBody>
      </p:sp>
      <p:sp>
        <p:nvSpPr>
          <p:cNvPr id="361" name="Google Shape;361;p67"/>
          <p:cNvSpPr/>
          <p:nvPr/>
        </p:nvSpPr>
        <p:spPr>
          <a:xfrm>
            <a:off x="304920" y="5715000"/>
            <a:ext cx="6552720" cy="118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lang="en-GB" sz="2400" strike="noStrike">
                <a:solidFill>
                  <a:srgbClr val="FFFFFF"/>
                </a:solidFill>
                <a:latin typeface="Calibri"/>
                <a:ea typeface="Calibri"/>
                <a:cs typeface="Calibri"/>
                <a:sym typeface="Calibri"/>
              </a:rPr>
              <a:t>Carl Sagan’s Pale Blue Dot https://www.youtube.com/watch?v=b58SfRphkKc</a:t>
            </a:r>
            <a:endParaRPr b="0" sz="1800"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66" name="Shape 366"/>
        <p:cNvGrpSpPr/>
        <p:nvPr/>
      </p:nvGrpSpPr>
      <p:grpSpPr>
        <a:xfrm>
          <a:off x="0" y="0"/>
          <a:ext cx="0" cy="0"/>
          <a:chOff x="0" y="0"/>
          <a:chExt cx="0" cy="0"/>
        </a:xfrm>
      </p:grpSpPr>
      <p:sp>
        <p:nvSpPr>
          <p:cNvPr id="367" name="Google Shape;367;p68"/>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How did we get here?</a:t>
            </a:r>
            <a:endParaRPr b="0" sz="4400" strike="noStrike">
              <a:solidFill>
                <a:srgbClr val="000000"/>
              </a:solidFill>
              <a:latin typeface="Comic Sans MS"/>
              <a:ea typeface="Comic Sans MS"/>
              <a:cs typeface="Comic Sans MS"/>
              <a:sym typeface="Comic Sans MS"/>
            </a:endParaRPr>
          </a:p>
        </p:txBody>
      </p:sp>
      <p:sp>
        <p:nvSpPr>
          <p:cNvPr id="368" name="Google Shape;368;p68"/>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Steps in your creation:</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rPr b="0" lang="en-GB" sz="3200" strike="noStrike">
                <a:solidFill>
                  <a:srgbClr val="262626"/>
                </a:solidFill>
                <a:latin typeface="Calibri"/>
                <a:ea typeface="Calibri"/>
                <a:cs typeface="Calibri"/>
                <a:sym typeface="Calibri"/>
              </a:rPr>
              <a:t>~</a:t>
            </a:r>
            <a:r>
              <a:rPr b="0" lang="en-GB" sz="3200" strike="noStrike">
                <a:solidFill>
                  <a:srgbClr val="FF0000"/>
                </a:solidFill>
                <a:latin typeface="Calibri"/>
                <a:ea typeface="Calibri"/>
                <a:cs typeface="Calibri"/>
                <a:sym typeface="Calibri"/>
              </a:rPr>
              <a:t>14 billion years ago</a:t>
            </a:r>
            <a:r>
              <a:rPr b="0" lang="en-GB" sz="3200" strike="noStrike">
                <a:solidFill>
                  <a:srgbClr val="262626"/>
                </a:solidFill>
                <a:latin typeface="Calibri"/>
                <a:ea typeface="Calibri"/>
                <a:cs typeface="Calibri"/>
                <a:sym typeface="Calibri"/>
              </a:rPr>
              <a:t>, the Universe was created in a violent explosion called the Big Bang.</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Clr>
                <a:srgbClr val="262626"/>
              </a:buClr>
              <a:buSzPts val="1440"/>
              <a:buFont typeface="Noto Sans Symbols"/>
              <a:buChar char="●"/>
            </a:pPr>
            <a:r>
              <a:rPr b="0" lang="en-GB" sz="3200" strike="noStrike">
                <a:solidFill>
                  <a:srgbClr val="262626"/>
                </a:solidFill>
                <a:latin typeface="Calibri"/>
                <a:ea typeface="Calibri"/>
                <a:cs typeface="Calibri"/>
                <a:sym typeface="Calibri"/>
              </a:rPr>
              <a:t> Our Milky Way Galaxy formed ~2 billion years after the Big Bang.</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Clr>
                <a:srgbClr val="262626"/>
              </a:buClr>
              <a:buSzPts val="1440"/>
              <a:buFont typeface="Noto Sans Symbols"/>
              <a:buChar char="●"/>
            </a:pPr>
            <a:r>
              <a:rPr b="0" lang="en-GB" sz="3200" strike="noStrike">
                <a:solidFill>
                  <a:srgbClr val="262626"/>
                </a:solidFill>
                <a:latin typeface="Calibri"/>
                <a:ea typeface="Calibri"/>
                <a:cs typeface="Calibri"/>
                <a:sym typeface="Calibri"/>
              </a:rPr>
              <a:t> </a:t>
            </a:r>
            <a:r>
              <a:rPr b="0" lang="en-GB" sz="3200" strike="noStrike">
                <a:solidFill>
                  <a:srgbClr val="FF0000"/>
                </a:solidFill>
                <a:latin typeface="Calibri"/>
                <a:ea typeface="Calibri"/>
                <a:cs typeface="Calibri"/>
                <a:sym typeface="Calibri"/>
              </a:rPr>
              <a:t>Five billion years ago</a:t>
            </a:r>
            <a:r>
              <a:rPr b="0" lang="en-GB" sz="3200" strike="noStrike">
                <a:solidFill>
                  <a:srgbClr val="262626"/>
                </a:solidFill>
                <a:latin typeface="Calibri"/>
                <a:ea typeface="Calibri"/>
                <a:cs typeface="Calibri"/>
                <a:sym typeface="Calibri"/>
              </a:rPr>
              <a:t> (9 billion years after the Big Bang) the Sun and the solar system forms.</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Clr>
                <a:srgbClr val="262626"/>
              </a:buClr>
              <a:buSzPts val="1440"/>
              <a:buFont typeface="Noto Sans Symbols"/>
              <a:buChar char="●"/>
            </a:pPr>
            <a:r>
              <a:rPr b="0" lang="en-GB" sz="3200" strike="noStrike">
                <a:solidFill>
                  <a:srgbClr val="262626"/>
                </a:solidFill>
                <a:latin typeface="Calibri"/>
                <a:ea typeface="Calibri"/>
                <a:cs typeface="Calibri"/>
                <a:sym typeface="Calibri"/>
              </a:rPr>
              <a:t> </a:t>
            </a:r>
            <a:r>
              <a:rPr b="0" lang="en-GB" sz="3200" strike="noStrike">
                <a:solidFill>
                  <a:srgbClr val="FF0000"/>
                </a:solidFill>
                <a:latin typeface="Calibri"/>
                <a:ea typeface="Calibri"/>
                <a:cs typeface="Calibri"/>
                <a:sym typeface="Calibri"/>
              </a:rPr>
              <a:t>4 billion years ago</a:t>
            </a:r>
            <a:r>
              <a:rPr b="0" lang="en-GB" sz="3200" strike="noStrike">
                <a:solidFill>
                  <a:srgbClr val="262626"/>
                </a:solidFill>
                <a:latin typeface="Calibri"/>
                <a:ea typeface="Calibri"/>
                <a:cs typeface="Calibri"/>
                <a:sym typeface="Calibri"/>
              </a:rPr>
              <a:t> the most primitive life forms on Earth.</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Clr>
                <a:srgbClr val="262626"/>
              </a:buClr>
              <a:buSzPts val="1440"/>
              <a:buFont typeface="Noto Sans Symbols"/>
              <a:buChar char="●"/>
            </a:pPr>
            <a:r>
              <a:rPr b="0" lang="en-GB" sz="3200" strike="noStrike">
                <a:solidFill>
                  <a:srgbClr val="262626"/>
                </a:solidFill>
                <a:latin typeface="Calibri"/>
                <a:ea typeface="Calibri"/>
                <a:cs typeface="Calibri"/>
                <a:sym typeface="Calibri"/>
              </a:rPr>
              <a:t> </a:t>
            </a:r>
            <a:r>
              <a:rPr b="0" lang="en-GB" sz="3200" strike="noStrike">
                <a:solidFill>
                  <a:srgbClr val="FF0000"/>
                </a:solidFill>
                <a:latin typeface="Calibri"/>
                <a:ea typeface="Calibri"/>
                <a:cs typeface="Calibri"/>
                <a:sym typeface="Calibri"/>
              </a:rPr>
              <a:t>100,000 years ago</a:t>
            </a:r>
            <a:r>
              <a:rPr b="0" lang="en-GB" sz="3200" strike="noStrike">
                <a:solidFill>
                  <a:srgbClr val="262626"/>
                </a:solidFill>
                <a:latin typeface="Calibri"/>
                <a:ea typeface="Calibri"/>
                <a:cs typeface="Calibri"/>
                <a:sym typeface="Calibri"/>
              </a:rPr>
              <a:t> modern humans evolved in Africa.</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None/>
            </a:pPr>
            <a:r>
              <a:t/>
            </a:r>
            <a:endParaRPr b="0" sz="3200" strike="noStrike">
              <a:solidFill>
                <a:srgbClr val="262626"/>
              </a:solidFill>
              <a:latin typeface="Calibri"/>
              <a:ea typeface="Calibri"/>
              <a:cs typeface="Calibri"/>
              <a:sym typeface="Calibri"/>
            </a:endParaRPr>
          </a:p>
          <a:p>
            <a:pPr indent="-342720" lvl="0" marL="343080" marR="0" rtl="0" algn="l">
              <a:lnSpc>
                <a:spcPct val="100000"/>
              </a:lnSpc>
              <a:spcBef>
                <a:spcPts val="0"/>
              </a:spcBef>
              <a:spcAft>
                <a:spcPts val="0"/>
              </a:spcAft>
              <a:buClr>
                <a:srgbClr val="262626"/>
              </a:buClr>
              <a:buSzPts val="1440"/>
              <a:buFont typeface="Noto Sans Symbols"/>
              <a:buChar char="●"/>
            </a:pPr>
            <a:r>
              <a:rPr b="0" lang="en-GB" sz="3200" strike="noStrike">
                <a:solidFill>
                  <a:srgbClr val="262626"/>
                </a:solidFill>
                <a:latin typeface="Calibri"/>
                <a:ea typeface="Calibri"/>
                <a:cs typeface="Calibri"/>
                <a:sym typeface="Calibri"/>
              </a:rPr>
              <a:t> Some decades ago, you gained consciousness (finally!).</a:t>
            </a:r>
            <a:endParaRPr b="0" sz="3200" strike="noStrike">
              <a:solidFill>
                <a:srgbClr val="262626"/>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73" name="Shape 373"/>
        <p:cNvGrpSpPr/>
        <p:nvPr/>
      </p:nvGrpSpPr>
      <p:grpSpPr>
        <a:xfrm>
          <a:off x="0" y="0"/>
          <a:ext cx="0" cy="0"/>
          <a:chOff x="0" y="0"/>
          <a:chExt cx="0" cy="0"/>
        </a:xfrm>
      </p:grpSpPr>
      <p:sp>
        <p:nvSpPr>
          <p:cNvPr id="374" name="Google Shape;374;p69"/>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3400" strike="noStrike">
                <a:solidFill>
                  <a:srgbClr val="C00000"/>
                </a:solidFill>
                <a:latin typeface="Calibri"/>
                <a:ea typeface="Calibri"/>
                <a:cs typeface="Calibri"/>
                <a:sym typeface="Calibri"/>
              </a:rPr>
              <a:t>How did we get here? (Cosmic Timeline)</a:t>
            </a:r>
            <a:endParaRPr b="0" sz="4400" strike="noStrike">
              <a:solidFill>
                <a:srgbClr val="000000"/>
              </a:solidFill>
              <a:latin typeface="Comic Sans MS"/>
              <a:ea typeface="Comic Sans MS"/>
              <a:cs typeface="Comic Sans MS"/>
              <a:sym typeface="Comic Sans MS"/>
            </a:endParaRPr>
          </a:p>
        </p:txBody>
      </p:sp>
      <p:sp>
        <p:nvSpPr>
          <p:cNvPr id="375" name="Google Shape;375;p69"/>
          <p:cNvSpPr/>
          <p:nvPr/>
        </p:nvSpPr>
        <p:spPr>
          <a:xfrm>
            <a:off x="201600" y="1033200"/>
            <a:ext cx="8762760" cy="4116600"/>
          </a:xfrm>
          <a:prstGeom prst="rect">
            <a:avLst/>
          </a:prstGeom>
          <a:noFill/>
          <a:ln>
            <a:noFill/>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None/>
            </a:pPr>
            <a:r>
              <a:rPr b="0" lang="en-GB" sz="2400" strike="noStrike">
                <a:solidFill>
                  <a:srgbClr val="000000"/>
                </a:solidFill>
                <a:latin typeface="Calibri"/>
                <a:ea typeface="Calibri"/>
                <a:cs typeface="Calibri"/>
                <a:sym typeface="Calibri"/>
              </a:rPr>
              <a:t>January 1				Big Bang</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Calibri"/>
                <a:ea typeface="Calibri"/>
                <a:cs typeface="Calibri"/>
                <a:sym typeface="Calibri"/>
              </a:rPr>
              <a:t>February 1				Milky Way forms</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Calibri"/>
                <a:ea typeface="Calibri"/>
                <a:cs typeface="Calibri"/>
                <a:sym typeface="Calibri"/>
              </a:rPr>
              <a:t>September 3			Earth forms</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Calibri"/>
                <a:ea typeface="Calibri"/>
                <a:cs typeface="Calibri"/>
                <a:sym typeface="Calibri"/>
              </a:rPr>
              <a:t>September 22			First life on Earth</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Calibri"/>
                <a:ea typeface="Calibri"/>
                <a:cs typeface="Calibri"/>
                <a:sym typeface="Calibri"/>
              </a:rPr>
              <a:t>December 26</a:t>
            </a:r>
            <a:r>
              <a:rPr b="0" baseline="30000" lang="en-GB" sz="2400" strike="noStrike">
                <a:solidFill>
                  <a:srgbClr val="000000"/>
                </a:solidFill>
                <a:latin typeface="Calibri"/>
                <a:ea typeface="Calibri"/>
                <a:cs typeface="Calibri"/>
                <a:sym typeface="Calibri"/>
              </a:rPr>
              <a:t>th</a:t>
            </a:r>
            <a:r>
              <a:rPr b="0" lang="en-GB" sz="2400" strike="noStrike">
                <a:solidFill>
                  <a:srgbClr val="000000"/>
                </a:solidFill>
                <a:latin typeface="Calibri"/>
                <a:ea typeface="Calibri"/>
                <a:cs typeface="Calibri"/>
                <a:sym typeface="Calibri"/>
              </a:rPr>
              <a:t>			Dinosaurs evolve</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Calibri"/>
                <a:ea typeface="Calibri"/>
                <a:cs typeface="Calibri"/>
                <a:sym typeface="Calibri"/>
              </a:rPr>
              <a:t>December 30</a:t>
            </a:r>
            <a:r>
              <a:rPr b="0" baseline="30000" lang="en-GB" sz="2400" strike="noStrike">
                <a:solidFill>
                  <a:srgbClr val="000000"/>
                </a:solidFill>
                <a:latin typeface="Calibri"/>
                <a:ea typeface="Calibri"/>
                <a:cs typeface="Calibri"/>
                <a:sym typeface="Calibri"/>
              </a:rPr>
              <a:t>th</a:t>
            </a:r>
            <a:r>
              <a:rPr b="0" lang="en-GB" sz="2400" strike="noStrike">
                <a:solidFill>
                  <a:srgbClr val="000000"/>
                </a:solidFill>
                <a:latin typeface="Calibri"/>
                <a:ea typeface="Calibri"/>
                <a:cs typeface="Calibri"/>
                <a:sym typeface="Calibri"/>
              </a:rPr>
              <a:t>			Dinosaurs die off</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Calibri"/>
                <a:ea typeface="Calibri"/>
                <a:cs typeface="Calibri"/>
                <a:sym typeface="Calibri"/>
              </a:rPr>
              <a:t>December 31</a:t>
            </a:r>
            <a:r>
              <a:rPr b="0" baseline="30000" lang="en-GB" sz="2400" strike="noStrike">
                <a:solidFill>
                  <a:srgbClr val="000000"/>
                </a:solidFill>
                <a:latin typeface="Calibri"/>
                <a:ea typeface="Calibri"/>
                <a:cs typeface="Calibri"/>
                <a:sym typeface="Calibri"/>
              </a:rPr>
              <a:t>st</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Calibri"/>
                <a:ea typeface="Calibri"/>
                <a:cs typeface="Calibri"/>
                <a:sym typeface="Calibri"/>
              </a:rPr>
              <a:t>		11:58 pm 			Modern humans</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Calibri"/>
                <a:ea typeface="Calibri"/>
                <a:cs typeface="Calibri"/>
                <a:sym typeface="Calibri"/>
              </a:rPr>
              <a:t>		25 seconds ago		Agriculture arises</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Calibri"/>
                <a:ea typeface="Calibri"/>
                <a:cs typeface="Calibri"/>
                <a:sym typeface="Calibri"/>
              </a:rPr>
              <a:t>		11 seconds ago		Pyramids built</a:t>
            </a:r>
            <a:endParaRPr b="0" sz="180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lang="en-GB" sz="2400" strike="noStrike">
                <a:solidFill>
                  <a:srgbClr val="000000"/>
                </a:solidFill>
                <a:latin typeface="Calibri"/>
                <a:ea typeface="Calibri"/>
                <a:cs typeface="Calibri"/>
                <a:sym typeface="Calibri"/>
              </a:rPr>
              <a:t>		0.05 seconds ago		You were born</a:t>
            </a:r>
            <a:endParaRPr b="0" sz="1800" strike="noStrike">
              <a:solidFill>
                <a:srgbClr val="000000"/>
              </a:solidFill>
              <a:latin typeface="Arial"/>
              <a:ea typeface="Arial"/>
              <a:cs typeface="Arial"/>
              <a:sym typeface="Arial"/>
            </a:endParaRPr>
          </a:p>
        </p:txBody>
      </p:sp>
      <p:sp>
        <p:nvSpPr>
          <p:cNvPr id="376" name="Google Shape;376;p69"/>
          <p:cNvSpPr/>
          <p:nvPr/>
        </p:nvSpPr>
        <p:spPr>
          <a:xfrm>
            <a:off x="217440" y="5366520"/>
            <a:ext cx="8560800" cy="51696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lang="en-GB" sz="2800" strike="noStrike">
                <a:solidFill>
                  <a:srgbClr val="000000"/>
                </a:solidFill>
                <a:latin typeface="Calibri"/>
                <a:ea typeface="Calibri"/>
                <a:cs typeface="Calibri"/>
                <a:sym typeface="Calibri"/>
              </a:rPr>
              <a:t>https://www.youtube.com/watch?v=ShTxGumvbno</a:t>
            </a:r>
            <a:endParaRPr b="0" sz="1800"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1" name="Shape 381"/>
        <p:cNvGrpSpPr/>
        <p:nvPr/>
      </p:nvGrpSpPr>
      <p:grpSpPr>
        <a:xfrm>
          <a:off x="0" y="0"/>
          <a:ext cx="0" cy="0"/>
          <a:chOff x="0" y="0"/>
          <a:chExt cx="0" cy="0"/>
        </a:xfrm>
      </p:grpSpPr>
      <p:sp>
        <p:nvSpPr>
          <p:cNvPr id="382" name="Google Shape;382;p70"/>
          <p:cNvSpPr txBox="1"/>
          <p:nvPr/>
        </p:nvSpPr>
        <p:spPr>
          <a:xfrm>
            <a:off x="0" y="0"/>
            <a:ext cx="9134280" cy="67608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How are we Moving?</a:t>
            </a:r>
            <a:endParaRPr b="0" sz="4400" strike="noStrike">
              <a:solidFill>
                <a:srgbClr val="000000"/>
              </a:solidFill>
              <a:latin typeface="Comic Sans MS"/>
              <a:ea typeface="Comic Sans MS"/>
              <a:cs typeface="Comic Sans MS"/>
              <a:sym typeface="Comic Sans MS"/>
            </a:endParaRPr>
          </a:p>
        </p:txBody>
      </p:sp>
      <p:pic>
        <p:nvPicPr>
          <p:cNvPr id="383" name="Google Shape;383;p70"/>
          <p:cNvPicPr preferRelativeResize="0"/>
          <p:nvPr/>
        </p:nvPicPr>
        <p:blipFill rotWithShape="1">
          <a:blip r:embed="rId3">
            <a:alphaModFix/>
          </a:blip>
          <a:srcRect b="13916" l="1892" r="3786" t="4175"/>
          <a:stretch/>
        </p:blipFill>
        <p:spPr>
          <a:xfrm>
            <a:off x="0" y="747720"/>
            <a:ext cx="10058040" cy="6043320"/>
          </a:xfrm>
          <a:prstGeom prst="rect">
            <a:avLst/>
          </a:prstGeom>
          <a:noFill/>
          <a:ln>
            <a:noFill/>
          </a:ln>
        </p:spPr>
      </p:pic>
      <p:sp>
        <p:nvSpPr>
          <p:cNvPr id="384" name="Google Shape;384;p70"/>
          <p:cNvSpPr/>
          <p:nvPr/>
        </p:nvSpPr>
        <p:spPr>
          <a:xfrm>
            <a:off x="228600" y="903240"/>
            <a:ext cx="8915040" cy="5214600"/>
          </a:xfrm>
          <a:prstGeom prst="rect">
            <a:avLst/>
          </a:prstGeom>
          <a:noFill/>
          <a:ln>
            <a:noFill/>
          </a:ln>
        </p:spPr>
        <p:txBody>
          <a:bodyPr anchorCtr="0" anchor="t" bIns="46800" lIns="90000" spcFirstLastPara="1" rIns="90000" wrap="square" tIns="46800">
            <a:noAutofit/>
          </a:bodyPr>
          <a:lstStyle/>
          <a:p>
            <a:pPr indent="-228240" lvl="2" marL="1143000" marR="0" rtl="0" algn="l">
              <a:lnSpc>
                <a:spcPct val="100000"/>
              </a:lnSpc>
              <a:spcBef>
                <a:spcPts val="0"/>
              </a:spcBef>
              <a:spcAft>
                <a:spcPts val="0"/>
              </a:spcAft>
              <a:buClr>
                <a:srgbClr val="000000"/>
              </a:buClr>
              <a:buSzPts val="2400"/>
              <a:buFont typeface="Times New Roman"/>
              <a:buChar char="•"/>
            </a:pPr>
            <a:r>
              <a:rPr b="0" i="0" lang="en-GB" sz="2400" u="none" cap="none" strike="noStrike">
                <a:solidFill>
                  <a:srgbClr val="FFFFFF"/>
                </a:solidFill>
                <a:latin typeface="Tahoma"/>
                <a:ea typeface="Tahoma"/>
                <a:cs typeface="Tahoma"/>
                <a:sym typeface="Tahoma"/>
              </a:rPr>
              <a:t> Earth rotation</a:t>
            </a:r>
            <a:endParaRPr b="0" i="0" sz="1800" u="none" cap="none" strike="noStrike">
              <a:solidFill>
                <a:srgbClr val="000000"/>
              </a:solidFill>
              <a:latin typeface="Arial"/>
              <a:ea typeface="Arial"/>
              <a:cs typeface="Arial"/>
              <a:sym typeface="Arial"/>
            </a:endParaRPr>
          </a:p>
          <a:p>
            <a:pPr indent="-450360" lvl="0" marL="455760" marR="0" rtl="0" algn="l">
              <a:lnSpc>
                <a:spcPct val="100000"/>
              </a:lnSpc>
              <a:spcBef>
                <a:spcPts val="0"/>
              </a:spcBef>
              <a:spcAft>
                <a:spcPts val="0"/>
              </a:spcAft>
              <a:buNone/>
            </a:pPr>
            <a:r>
              <a:t/>
            </a:r>
            <a:endParaRPr b="0" sz="1800" strike="noStrike">
              <a:solidFill>
                <a:srgbClr val="000000"/>
              </a:solidFill>
              <a:latin typeface="Arial"/>
              <a:ea typeface="Arial"/>
              <a:cs typeface="Arial"/>
              <a:sym typeface="Arial"/>
            </a:endParaRPr>
          </a:p>
          <a:p>
            <a:pPr indent="-450360" lvl="0" marL="455760" marR="0" rtl="0" algn="l">
              <a:lnSpc>
                <a:spcPct val="100000"/>
              </a:lnSpc>
              <a:spcBef>
                <a:spcPts val="0"/>
              </a:spcBef>
              <a:spcAft>
                <a:spcPts val="0"/>
              </a:spcAft>
              <a:buNone/>
            </a:pPr>
            <a:r>
              <a:rPr b="0" lang="en-GB" sz="2400" strike="noStrike">
                <a:solidFill>
                  <a:srgbClr val="FFFFFF"/>
                </a:solidFill>
                <a:latin typeface="Tahoma"/>
                <a:ea typeface="Tahoma"/>
                <a:cs typeface="Tahoma"/>
                <a:sym typeface="Tahoma"/>
              </a:rPr>
              <a:t>		      		    Earth orbit</a:t>
            </a:r>
            <a:endParaRPr b="0" sz="1800" strike="noStrike">
              <a:solidFill>
                <a:srgbClr val="000000"/>
              </a:solidFill>
              <a:latin typeface="Arial"/>
              <a:ea typeface="Arial"/>
              <a:cs typeface="Arial"/>
              <a:sym typeface="Arial"/>
            </a:endParaRPr>
          </a:p>
          <a:p>
            <a:pPr indent="-450360" lvl="0" marL="455760" marR="0" rtl="0" algn="l">
              <a:lnSpc>
                <a:spcPct val="100000"/>
              </a:lnSpc>
              <a:spcBef>
                <a:spcPts val="0"/>
              </a:spcBef>
              <a:spcAft>
                <a:spcPts val="0"/>
              </a:spcAft>
              <a:buNone/>
            </a:pPr>
            <a:r>
              <a:t/>
            </a:r>
            <a:endParaRPr b="0" sz="1800" strike="noStrike">
              <a:solidFill>
                <a:srgbClr val="000000"/>
              </a:solidFill>
              <a:latin typeface="Arial"/>
              <a:ea typeface="Arial"/>
              <a:cs typeface="Arial"/>
              <a:sym typeface="Arial"/>
            </a:endParaRPr>
          </a:p>
          <a:p>
            <a:pPr indent="-450360" lvl="0" marL="455760" marR="0" rtl="0" algn="l">
              <a:lnSpc>
                <a:spcPct val="100000"/>
              </a:lnSpc>
              <a:spcBef>
                <a:spcPts val="0"/>
              </a:spcBef>
              <a:spcAft>
                <a:spcPts val="0"/>
              </a:spcAft>
              <a:buNone/>
            </a:pPr>
            <a:r>
              <a:rPr b="0" lang="en-GB" sz="2400" strike="noStrike">
                <a:solidFill>
                  <a:srgbClr val="FFFFFF"/>
                </a:solidFill>
                <a:latin typeface="Tahoma"/>
                <a:ea typeface="Tahoma"/>
                <a:cs typeface="Tahoma"/>
                <a:sym typeface="Tahoma"/>
              </a:rPr>
              <a:t>							Random Solar motion</a:t>
            </a:r>
            <a:endParaRPr b="0" sz="1800" strike="noStrike">
              <a:solidFill>
                <a:srgbClr val="000000"/>
              </a:solidFill>
              <a:latin typeface="Arial"/>
              <a:ea typeface="Arial"/>
              <a:cs typeface="Arial"/>
              <a:sym typeface="Arial"/>
            </a:endParaRPr>
          </a:p>
          <a:p>
            <a:pPr indent="-450360" lvl="0" marL="455760" marR="0" rtl="0" algn="l">
              <a:lnSpc>
                <a:spcPct val="100000"/>
              </a:lnSpc>
              <a:spcBef>
                <a:spcPts val="0"/>
              </a:spcBef>
              <a:spcAft>
                <a:spcPts val="0"/>
              </a:spcAft>
              <a:buNone/>
            </a:pPr>
            <a:r>
              <a:t/>
            </a:r>
            <a:endParaRPr b="0" sz="1800" strike="noStrike">
              <a:solidFill>
                <a:srgbClr val="000000"/>
              </a:solidFill>
              <a:latin typeface="Arial"/>
              <a:ea typeface="Arial"/>
              <a:cs typeface="Arial"/>
              <a:sym typeface="Arial"/>
            </a:endParaRPr>
          </a:p>
          <a:p>
            <a:pPr indent="-450360" lvl="0" marL="455760" marR="0" rtl="0" algn="l">
              <a:lnSpc>
                <a:spcPct val="100000"/>
              </a:lnSpc>
              <a:spcBef>
                <a:spcPts val="0"/>
              </a:spcBef>
              <a:spcAft>
                <a:spcPts val="0"/>
              </a:spcAft>
              <a:buNone/>
            </a:pPr>
            <a:r>
              <a:rPr b="0" lang="en-GB" sz="2400" strike="noStrike">
                <a:solidFill>
                  <a:srgbClr val="FFFFFF"/>
                </a:solidFill>
                <a:latin typeface="Tahoma"/>
                <a:ea typeface="Tahoma"/>
                <a:cs typeface="Tahoma"/>
                <a:sym typeface="Tahoma"/>
              </a:rPr>
              <a:t>									Solar motion around 											        center of the Milky Way</a:t>
            </a:r>
            <a:endParaRPr b="0" sz="1800" strike="noStrike">
              <a:solidFill>
                <a:srgbClr val="000000"/>
              </a:solidFill>
              <a:latin typeface="Arial"/>
              <a:ea typeface="Arial"/>
              <a:cs typeface="Arial"/>
              <a:sym typeface="Arial"/>
            </a:endParaRPr>
          </a:p>
          <a:p>
            <a:pPr indent="-450360" lvl="0" marL="455760" marR="0" rtl="0" algn="l">
              <a:lnSpc>
                <a:spcPct val="100000"/>
              </a:lnSpc>
              <a:spcBef>
                <a:spcPts val="0"/>
              </a:spcBef>
              <a:spcAft>
                <a:spcPts val="0"/>
              </a:spcAft>
              <a:buNone/>
            </a:pPr>
            <a:r>
              <a:t/>
            </a:r>
            <a:endParaRPr b="0" sz="1800" strike="noStrike">
              <a:solidFill>
                <a:srgbClr val="000000"/>
              </a:solidFill>
              <a:latin typeface="Arial"/>
              <a:ea typeface="Arial"/>
              <a:cs typeface="Arial"/>
              <a:sym typeface="Arial"/>
            </a:endParaRPr>
          </a:p>
          <a:p>
            <a:pPr indent="-450359" lvl="0" marL="455759" marR="0" rtl="0" algn="l">
              <a:lnSpc>
                <a:spcPct val="100000"/>
              </a:lnSpc>
              <a:spcBef>
                <a:spcPts val="0"/>
              </a:spcBef>
              <a:spcAft>
                <a:spcPts val="0"/>
              </a:spcAft>
              <a:buNone/>
            </a:pPr>
            <a:r>
              <a:t/>
            </a:r>
            <a:endParaRPr sz="2400">
              <a:solidFill>
                <a:srgbClr val="FFFFFF"/>
              </a:solidFill>
              <a:latin typeface="Tahoma"/>
              <a:ea typeface="Tahoma"/>
              <a:cs typeface="Tahoma"/>
              <a:sym typeface="Tahoma"/>
            </a:endParaRPr>
          </a:p>
          <a:p>
            <a:pPr indent="-450359" lvl="0" marL="455759" marR="0" rtl="0" algn="l">
              <a:lnSpc>
                <a:spcPct val="100000"/>
              </a:lnSpc>
              <a:spcBef>
                <a:spcPts val="0"/>
              </a:spcBef>
              <a:spcAft>
                <a:spcPts val="0"/>
              </a:spcAft>
              <a:buNone/>
            </a:pPr>
            <a:r>
              <a:t/>
            </a:r>
            <a:endParaRPr sz="2400">
              <a:solidFill>
                <a:srgbClr val="FFFFFF"/>
              </a:solidFill>
              <a:latin typeface="Tahoma"/>
              <a:ea typeface="Tahoma"/>
              <a:cs typeface="Tahoma"/>
              <a:sym typeface="Tahoma"/>
            </a:endParaRPr>
          </a:p>
          <a:p>
            <a:pPr indent="-450359" lvl="0" marL="455759" marR="0" rtl="0" algn="l">
              <a:lnSpc>
                <a:spcPct val="100000"/>
              </a:lnSpc>
              <a:spcBef>
                <a:spcPts val="0"/>
              </a:spcBef>
              <a:spcAft>
                <a:spcPts val="0"/>
              </a:spcAft>
              <a:buNone/>
            </a:pPr>
            <a:r>
              <a:t/>
            </a:r>
            <a:endParaRPr sz="2400">
              <a:solidFill>
                <a:srgbClr val="FFFFFF"/>
              </a:solidFill>
              <a:latin typeface="Tahoma"/>
              <a:ea typeface="Tahoma"/>
              <a:cs typeface="Tahoma"/>
              <a:sym typeface="Tahoma"/>
            </a:endParaRPr>
          </a:p>
          <a:p>
            <a:pPr indent="-450360" lvl="0" marL="455760" marR="0" rtl="0" algn="l">
              <a:lnSpc>
                <a:spcPct val="100000"/>
              </a:lnSpc>
              <a:spcBef>
                <a:spcPts val="0"/>
              </a:spcBef>
              <a:spcAft>
                <a:spcPts val="0"/>
              </a:spcAft>
              <a:buNone/>
            </a:pPr>
            <a:r>
              <a:rPr lang="en-GB" sz="2400">
                <a:solidFill>
                  <a:srgbClr val="FFFFFF"/>
                </a:solidFill>
                <a:latin typeface="Tahoma"/>
                <a:ea typeface="Tahoma"/>
                <a:cs typeface="Tahoma"/>
                <a:sym typeface="Tahoma"/>
              </a:rPr>
              <a:t>            </a:t>
            </a:r>
            <a:r>
              <a:rPr b="0" lang="en-GB" sz="2400" strike="noStrike">
                <a:solidFill>
                  <a:srgbClr val="FFFFFF"/>
                </a:solidFill>
                <a:latin typeface="Tahoma"/>
                <a:ea typeface="Tahoma"/>
                <a:cs typeface="Tahoma"/>
                <a:sym typeface="Tahoma"/>
              </a:rPr>
              <a:t>Milky Way motion</a:t>
            </a:r>
            <a:endParaRPr b="0" sz="1800"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None/>
            </a:pPr>
            <a:r>
              <a:rPr lang="en-GB" sz="2400">
                <a:solidFill>
                  <a:srgbClr val="FFFFFF"/>
                </a:solidFill>
                <a:latin typeface="Tahoma"/>
                <a:ea typeface="Tahoma"/>
                <a:cs typeface="Tahoma"/>
                <a:sym typeface="Tahoma"/>
              </a:rPr>
              <a:t>             </a:t>
            </a:r>
            <a:r>
              <a:rPr b="0" i="0" lang="en-GB" sz="2400" u="none" cap="none" strike="noStrike">
                <a:solidFill>
                  <a:srgbClr val="FFFFFF"/>
                </a:solidFill>
                <a:latin typeface="Tahoma"/>
                <a:ea typeface="Tahoma"/>
                <a:cs typeface="Tahoma"/>
                <a:sym typeface="Tahoma"/>
              </a:rPr>
              <a:t>in local group</a:t>
            </a:r>
            <a:r>
              <a:rPr lang="en-GB" sz="2400">
                <a:solidFill>
                  <a:srgbClr val="FFFFFF"/>
                </a:solidFill>
                <a:latin typeface="Tahoma"/>
                <a:ea typeface="Tahoma"/>
                <a:cs typeface="Tahoma"/>
                <a:sym typeface="Tahoma"/>
              </a:rPr>
              <a:t>      </a:t>
            </a:r>
            <a:endParaRPr sz="2400">
              <a:solidFill>
                <a:srgbClr val="FFFFFF"/>
              </a:solidFill>
              <a:latin typeface="Tahoma"/>
              <a:ea typeface="Tahoma"/>
              <a:cs typeface="Tahoma"/>
              <a:sym typeface="Tahoma"/>
            </a:endParaRPr>
          </a:p>
          <a:p>
            <a:pPr indent="0" lvl="0" marL="0" marR="0" rtl="0" algn="l">
              <a:lnSpc>
                <a:spcPct val="100000"/>
              </a:lnSpc>
              <a:spcBef>
                <a:spcPts val="0"/>
              </a:spcBef>
              <a:spcAft>
                <a:spcPts val="0"/>
              </a:spcAft>
              <a:buNone/>
            </a:pPr>
            <a:r>
              <a:rPr lang="en-GB" sz="2400">
                <a:solidFill>
                  <a:srgbClr val="FFFFFF"/>
                </a:solidFill>
                <a:latin typeface="Tahoma"/>
                <a:ea typeface="Tahoma"/>
                <a:cs typeface="Tahoma"/>
                <a:sym typeface="Tahoma"/>
              </a:rPr>
              <a:t>           </a:t>
            </a:r>
            <a:endParaRPr sz="2400">
              <a:solidFill>
                <a:srgbClr val="FFFFFF"/>
              </a:solidFill>
              <a:latin typeface="Tahoma"/>
              <a:ea typeface="Tahoma"/>
              <a:cs typeface="Tahoma"/>
              <a:sym typeface="Tahoma"/>
            </a:endParaRPr>
          </a:p>
          <a:p>
            <a:pPr indent="0" lvl="0" marL="0" marR="0" rtl="0" algn="l">
              <a:lnSpc>
                <a:spcPct val="100000"/>
              </a:lnSpc>
              <a:spcBef>
                <a:spcPts val="0"/>
              </a:spcBef>
              <a:spcAft>
                <a:spcPts val="0"/>
              </a:spcAft>
              <a:buNone/>
            </a:pPr>
            <a:r>
              <a:rPr lang="en-GB" sz="2400">
                <a:solidFill>
                  <a:srgbClr val="FFFFFF"/>
                </a:solidFill>
                <a:latin typeface="Tahoma"/>
                <a:ea typeface="Tahoma"/>
                <a:cs typeface="Tahoma"/>
                <a:sym typeface="Tahoma"/>
              </a:rPr>
              <a:t>                      </a:t>
            </a:r>
            <a:r>
              <a:rPr b="0" i="0" lang="en-GB" sz="2400" u="none" cap="none" strike="noStrike">
                <a:solidFill>
                  <a:srgbClr val="FFFFFF"/>
                </a:solidFill>
                <a:latin typeface="Tahoma"/>
                <a:ea typeface="Tahoma"/>
                <a:cs typeface="Tahoma"/>
                <a:sym typeface="Tahoma"/>
              </a:rPr>
              <a:t>Expansion of the Universe</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389" name="Shape 389"/>
        <p:cNvGrpSpPr/>
        <p:nvPr/>
      </p:nvGrpSpPr>
      <p:grpSpPr>
        <a:xfrm>
          <a:off x="0" y="0"/>
          <a:ext cx="0" cy="0"/>
          <a:chOff x="0" y="0"/>
          <a:chExt cx="0" cy="0"/>
        </a:xfrm>
      </p:grpSpPr>
      <p:sp>
        <p:nvSpPr>
          <p:cNvPr id="390" name="Google Shape;390;p71"/>
          <p:cNvSpPr txBox="1"/>
          <p:nvPr/>
        </p:nvSpPr>
        <p:spPr>
          <a:xfrm>
            <a:off x="457200" y="122400"/>
            <a:ext cx="8229240" cy="63936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GB" sz="4400" strike="noStrike">
                <a:solidFill>
                  <a:srgbClr val="C00000"/>
                </a:solidFill>
                <a:latin typeface="Calibri"/>
                <a:ea typeface="Calibri"/>
                <a:cs typeface="Calibri"/>
                <a:sym typeface="Calibri"/>
              </a:rPr>
              <a:t>Review</a:t>
            </a:r>
            <a:endParaRPr b="0" sz="4400" strike="noStrike">
              <a:solidFill>
                <a:srgbClr val="000000"/>
              </a:solidFill>
              <a:latin typeface="Comic Sans MS"/>
              <a:ea typeface="Comic Sans MS"/>
              <a:cs typeface="Comic Sans MS"/>
              <a:sym typeface="Comic Sans MS"/>
            </a:endParaRPr>
          </a:p>
        </p:txBody>
      </p:sp>
      <p:sp>
        <p:nvSpPr>
          <p:cNvPr id="391" name="Google Shape;391;p71"/>
          <p:cNvSpPr txBox="1"/>
          <p:nvPr/>
        </p:nvSpPr>
        <p:spPr>
          <a:xfrm>
            <a:off x="457200" y="838080"/>
            <a:ext cx="8229240" cy="5409720"/>
          </a:xfrm>
          <a:prstGeom prst="rect">
            <a:avLst/>
          </a:prstGeom>
          <a:noFill/>
          <a:ln>
            <a:noFill/>
          </a:ln>
        </p:spPr>
        <p:txBody>
          <a:bodyPr anchorCtr="0" anchor="t" bIns="45700" lIns="91425" spcFirstLastPara="1" rIns="91425" wrap="square" tIns="45700">
            <a:noAutofit/>
          </a:bodyPr>
          <a:lstStyle/>
          <a:p>
            <a:pPr indent="-333000" lvl="0" marL="339840" marR="0" rtl="0" algn="l">
              <a:lnSpc>
                <a:spcPct val="100000"/>
              </a:lnSpc>
              <a:spcBef>
                <a:spcPts val="0"/>
              </a:spcBef>
              <a:spcAft>
                <a:spcPts val="0"/>
              </a:spcAft>
              <a:buNone/>
            </a:pPr>
            <a:r>
              <a:rPr b="0" lang="en-GB" sz="2600" strike="noStrike">
                <a:solidFill>
                  <a:srgbClr val="262626"/>
                </a:solidFill>
                <a:latin typeface="Calibri"/>
                <a:ea typeface="Calibri"/>
                <a:cs typeface="Calibri"/>
                <a:sym typeface="Calibri"/>
              </a:rPr>
              <a:t>Goals for Today</a:t>
            </a:r>
            <a:endParaRPr b="0" sz="3200" strike="noStrike">
              <a:solidFill>
                <a:srgbClr val="262626"/>
              </a:solidFill>
              <a:latin typeface="Calibri"/>
              <a:ea typeface="Calibri"/>
              <a:cs typeface="Calibri"/>
              <a:sym typeface="Calibri"/>
            </a:endParaRPr>
          </a:p>
          <a:p>
            <a:pPr indent="0" lvl="0" marL="6480" marR="0" rtl="0" algn="l">
              <a:lnSpc>
                <a:spcPct val="100000"/>
              </a:lnSpc>
              <a:spcBef>
                <a:spcPts val="0"/>
              </a:spcBef>
              <a:spcAft>
                <a:spcPts val="0"/>
              </a:spcAft>
              <a:buNone/>
            </a:pPr>
            <a:r>
              <a:rPr b="0" lang="en-GB" sz="2600" strike="noStrike">
                <a:solidFill>
                  <a:srgbClr val="262626"/>
                </a:solidFill>
                <a:latin typeface="Calibri"/>
                <a:ea typeface="Calibri"/>
                <a:cs typeface="Calibri"/>
                <a:sym typeface="Calibri"/>
              </a:rPr>
              <a:t>1) Scientific notation and units</a:t>
            </a:r>
            <a:endParaRPr b="0" sz="3200" strike="noStrike">
              <a:solidFill>
                <a:srgbClr val="262626"/>
              </a:solidFill>
              <a:latin typeface="Calibri"/>
              <a:ea typeface="Calibri"/>
              <a:cs typeface="Calibri"/>
              <a:sym typeface="Calibri"/>
            </a:endParaRPr>
          </a:p>
          <a:p>
            <a:pPr indent="0" lvl="0" marL="6480" marR="0" rtl="0" algn="l">
              <a:lnSpc>
                <a:spcPct val="100000"/>
              </a:lnSpc>
              <a:spcBef>
                <a:spcPts val="0"/>
              </a:spcBef>
              <a:spcAft>
                <a:spcPts val="0"/>
              </a:spcAft>
              <a:buNone/>
            </a:pPr>
            <a:r>
              <a:rPr b="0" lang="en-GB" sz="2600" strike="noStrike">
                <a:solidFill>
                  <a:srgbClr val="FF0000"/>
                </a:solidFill>
                <a:latin typeface="Calibri"/>
                <a:ea typeface="Calibri"/>
                <a:cs typeface="Calibri"/>
                <a:sym typeface="Calibri"/>
              </a:rPr>
              <a:t>Know them!</a:t>
            </a:r>
            <a:endParaRPr b="0" sz="3200" strike="noStrike">
              <a:solidFill>
                <a:srgbClr val="262626"/>
              </a:solidFill>
              <a:latin typeface="Calibri"/>
              <a:ea typeface="Calibri"/>
              <a:cs typeface="Calibri"/>
              <a:sym typeface="Calibri"/>
            </a:endParaRPr>
          </a:p>
          <a:p>
            <a:pPr indent="0" lvl="0" marL="6480" marR="0" rtl="0" algn="l">
              <a:lnSpc>
                <a:spcPct val="100000"/>
              </a:lnSpc>
              <a:spcBef>
                <a:spcPts val="0"/>
              </a:spcBef>
              <a:spcAft>
                <a:spcPts val="0"/>
              </a:spcAft>
              <a:buNone/>
            </a:pPr>
            <a:r>
              <a:rPr b="0" lang="en-GB" sz="2600" strike="noStrike">
                <a:solidFill>
                  <a:srgbClr val="262626"/>
                </a:solidFill>
                <a:latin typeface="Calibri"/>
                <a:ea typeface="Calibri"/>
                <a:cs typeface="Calibri"/>
                <a:sym typeface="Calibri"/>
              </a:rPr>
              <a:t>2) Where are we?</a:t>
            </a:r>
            <a:endParaRPr b="0" sz="3200" strike="noStrike">
              <a:solidFill>
                <a:srgbClr val="262626"/>
              </a:solidFill>
              <a:latin typeface="Calibri"/>
              <a:ea typeface="Calibri"/>
              <a:cs typeface="Calibri"/>
              <a:sym typeface="Calibri"/>
            </a:endParaRPr>
          </a:p>
          <a:p>
            <a:pPr indent="0" lvl="0" marL="6480" marR="0" rtl="0" algn="l">
              <a:lnSpc>
                <a:spcPct val="100000"/>
              </a:lnSpc>
              <a:spcBef>
                <a:spcPts val="0"/>
              </a:spcBef>
              <a:spcAft>
                <a:spcPts val="0"/>
              </a:spcAft>
              <a:buNone/>
            </a:pPr>
            <a:r>
              <a:rPr b="0" lang="en-GB" sz="2600" strike="noStrike">
                <a:solidFill>
                  <a:srgbClr val="FF0000"/>
                </a:solidFill>
                <a:latin typeface="Calibri"/>
                <a:ea typeface="Calibri"/>
                <a:cs typeface="Calibri"/>
                <a:sym typeface="Calibri"/>
              </a:rPr>
              <a:t>We are in the Universe, in the Local Group, in the Milky Way, in the Solar System, on Earth</a:t>
            </a:r>
            <a:endParaRPr b="0" sz="3200"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rPr b="0" lang="en-GB" sz="2800" strike="noStrike">
                <a:solidFill>
                  <a:srgbClr val="262626"/>
                </a:solidFill>
                <a:latin typeface="Calibri"/>
                <a:ea typeface="Calibri"/>
                <a:cs typeface="Calibri"/>
                <a:sym typeface="Calibri"/>
              </a:rPr>
              <a:t>3) How did we get here?</a:t>
            </a:r>
            <a:endParaRPr b="0" sz="3200"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rPr b="0" lang="en-GB" sz="2800" strike="noStrike">
                <a:solidFill>
                  <a:srgbClr val="FF0000"/>
                </a:solidFill>
                <a:latin typeface="Calibri"/>
                <a:ea typeface="Calibri"/>
                <a:cs typeface="Calibri"/>
                <a:sym typeface="Calibri"/>
              </a:rPr>
              <a:t>Universe created 14 GYr ago, Milky Way 12 GYr ago, Earth 4 GYr ago, man 100,000 yr ago, and you ~20 years ago.</a:t>
            </a:r>
            <a:endParaRPr b="0" sz="3200"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rPr b="0" lang="en-GB" sz="2800" strike="noStrike">
                <a:latin typeface="Calibri"/>
                <a:ea typeface="Calibri"/>
                <a:cs typeface="Calibri"/>
                <a:sym typeface="Calibri"/>
              </a:rPr>
              <a:t>4) How are we moving?</a:t>
            </a:r>
            <a:endParaRPr b="0" sz="2800" strike="noStrike">
              <a:latin typeface="Calibri"/>
              <a:ea typeface="Calibri"/>
              <a:cs typeface="Calibri"/>
              <a:sym typeface="Calibri"/>
            </a:endParaRPr>
          </a:p>
          <a:p>
            <a:pPr indent="0" lvl="0" marL="0" marR="0" rtl="0" algn="l">
              <a:lnSpc>
                <a:spcPct val="100000"/>
              </a:lnSpc>
              <a:spcBef>
                <a:spcPts val="0"/>
              </a:spcBef>
              <a:spcAft>
                <a:spcPts val="0"/>
              </a:spcAft>
              <a:buNone/>
            </a:pPr>
            <a:r>
              <a:rPr b="0" lang="en-GB" sz="2800" strike="noStrike">
                <a:solidFill>
                  <a:srgbClr val="FF0000"/>
                </a:solidFill>
                <a:latin typeface="Calibri"/>
                <a:ea typeface="Calibri"/>
                <a:cs typeface="Calibri"/>
                <a:sym typeface="Calibri"/>
              </a:rPr>
              <a:t>Everything is in motion!</a:t>
            </a:r>
            <a:endParaRPr b="0" sz="3200" strike="noStrike">
              <a:solidFill>
                <a:srgbClr val="262626"/>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5" name="Shape 395"/>
        <p:cNvGrpSpPr/>
        <p:nvPr/>
      </p:nvGrpSpPr>
      <p:grpSpPr>
        <a:xfrm>
          <a:off x="0" y="0"/>
          <a:ext cx="0" cy="0"/>
          <a:chOff x="0" y="0"/>
          <a:chExt cx="0" cy="0"/>
        </a:xfrm>
      </p:grpSpPr>
      <p:sp>
        <p:nvSpPr>
          <p:cNvPr id="396" name="Google Shape;396;p72"/>
          <p:cNvSpPr txBox="1"/>
          <p:nvPr/>
        </p:nvSpPr>
        <p:spPr>
          <a:xfrm>
            <a:off x="457200" y="122400"/>
            <a:ext cx="8229300" cy="639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i="0" lang="en-GB" sz="4400" u="none" cap="none" strike="noStrike">
                <a:solidFill>
                  <a:srgbClr val="C00000"/>
                </a:solidFill>
                <a:latin typeface="Calibri"/>
                <a:ea typeface="Calibri"/>
                <a:cs typeface="Calibri"/>
                <a:sym typeface="Calibri"/>
              </a:rPr>
              <a:t>Galaxy Song!!!</a:t>
            </a:r>
            <a:endParaRPr b="0" i="0" sz="4400" u="none" cap="none" strike="noStrike">
              <a:solidFill>
                <a:srgbClr val="000000"/>
              </a:solidFill>
              <a:latin typeface="Arial"/>
              <a:ea typeface="Arial"/>
              <a:cs typeface="Arial"/>
              <a:sym typeface="Arial"/>
            </a:endParaRPr>
          </a:p>
        </p:txBody>
      </p:sp>
      <p:sp>
        <p:nvSpPr>
          <p:cNvPr id="397" name="Google Shape;397;p72"/>
          <p:cNvSpPr txBox="1"/>
          <p:nvPr/>
        </p:nvSpPr>
        <p:spPr>
          <a:xfrm>
            <a:off x="457200" y="838080"/>
            <a:ext cx="8229300" cy="5409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3200" u="none" cap="none" strike="noStrike">
                <a:solidFill>
                  <a:srgbClr val="262626"/>
                </a:solidFill>
                <a:latin typeface="Calibri"/>
                <a:ea typeface="Calibri"/>
                <a:cs typeface="Calibri"/>
                <a:sym typeface="Calibri"/>
              </a:rPr>
              <a:t>From Monty Python’s “Meaning of Life”</a:t>
            </a:r>
            <a:endParaRPr b="0" i="0" sz="3200" u="none" cap="none"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2400" u="sng" cap="none" strike="noStrike">
                <a:solidFill>
                  <a:schemeClr val="hlink"/>
                </a:solidFill>
                <a:latin typeface="Calibri"/>
                <a:ea typeface="Calibri"/>
                <a:cs typeface="Calibri"/>
                <a:sym typeface="Calibri"/>
                <a:hlinkClick r:id="rId3"/>
              </a:rPr>
              <a:t>http://www.youtube.com/watch?v=vIy76M-4txo</a:t>
            </a:r>
            <a:endParaRPr b="0" i="0" sz="3200" u="none" cap="none"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2400" u="sng" cap="none" strike="noStrike">
                <a:solidFill>
                  <a:schemeClr val="hlink"/>
                </a:solidFill>
                <a:latin typeface="Calibri"/>
                <a:ea typeface="Calibri"/>
                <a:cs typeface="Calibri"/>
                <a:sym typeface="Calibri"/>
                <a:hlinkClick r:id="rId4"/>
              </a:rPr>
              <a:t>(PG-13) https://www.youtube.com/watch?v=buqtdpuZxvk</a:t>
            </a:r>
            <a:endParaRPr b="0" i="0" sz="3200" u="none" cap="none"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i="0" sz="3200" u="none" cap="none"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2800" u="none" cap="none" strike="noStrike">
                <a:solidFill>
                  <a:srgbClr val="262626"/>
                </a:solidFill>
                <a:latin typeface="Calibri"/>
                <a:ea typeface="Calibri"/>
                <a:cs typeface="Calibri"/>
                <a:sym typeface="Calibri"/>
              </a:rPr>
              <a:t>Where are we?</a:t>
            </a:r>
            <a:endParaRPr b="0" i="0" sz="3200" u="none" cap="none" strike="noStrike">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2800" u="none" cap="none" strike="noStrike">
                <a:solidFill>
                  <a:srgbClr val="262626"/>
                </a:solidFill>
                <a:latin typeface="Calibri"/>
                <a:ea typeface="Calibri"/>
                <a:cs typeface="Calibri"/>
                <a:sym typeface="Calibri"/>
              </a:rPr>
              <a:t>http://www.youtube.com/watch?v=17jymDn0W6U</a:t>
            </a:r>
            <a:endParaRPr b="0" i="0" sz="3200" u="none" cap="none" strike="noStrike">
              <a:solidFill>
                <a:srgbClr val="262626"/>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