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96" r:id="rId3"/>
    <p:sldMasterId id="2147483697" r:id="rId4"/>
    <p:sldMasterId id="2147483698" r:id="rId5"/>
    <p:sldMasterId id="214748369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y="6858000" cx="9144000"/>
  <p:notesSz cx="7772400" cy="10058400"/>
  <p:embeddedFontLst>
    <p:embeddedFont>
      <p:font typeface="Courgette"/>
      <p:regular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Courgette-regular.fntdata"/><Relationship Id="rId30" Type="http://schemas.openxmlformats.org/officeDocument/2006/relationships/slide" Target="slides/slide23.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77225" y="4777725"/>
            <a:ext cx="6217900" cy="4526275"/>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p1: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34" name="Google Shape;234;p1: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3d2c8daaa8_0_5: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40" name="Google Shape;240;g3d2c8daaa8_0_5: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3d2c8daaa8_0_12: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47" name="Google Shape;247;g3d2c8daaa8_0_12: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g3d2c8daaa8_0_19: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55" name="Google Shape;255;g3d2c8daaa8_0_19: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3d2c8daaa8_0_25: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62" name="Google Shape;262;g3d2c8daaa8_0_25: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3d2c8daaa8_0_32: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70" name="Google Shape;270;g3d2c8daaa8_0_32: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3d2c8daaa8_0_38: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77" name="Google Shape;277;g3d2c8daaa8_0_38: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3d2c8daaa8_0_44: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84" name="Google Shape;284;g3d2c8daaa8_0_44: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3d2c8daaa8_0_49: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90" name="Google Shape;290;g3d2c8daaa8_0_49: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3d2c8daaa8_0_56: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298" name="Google Shape;298;g3d2c8daaa8_0_56: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3" name="Shape 303"/>
        <p:cNvGrpSpPr/>
        <p:nvPr/>
      </p:nvGrpSpPr>
      <p:grpSpPr>
        <a:xfrm>
          <a:off x="0" y="0"/>
          <a:ext cx="0" cy="0"/>
          <a:chOff x="0" y="0"/>
          <a:chExt cx="0" cy="0"/>
        </a:xfrm>
      </p:grpSpPr>
      <p:sp>
        <p:nvSpPr>
          <p:cNvPr id="304" name="Google Shape;304;g3d2c8daaa8_0_62: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05" name="Google Shape;305;g3d2c8daaa8_0_62: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3d2c8daaa8_0_68: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12" name="Google Shape;312;g3d2c8daaa8_0_68: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Google Shape;319;g3d2c8daaa8_0_75: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20" name="Google Shape;320;g3d2c8daaa8_0_75: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3d2c8daaa8_0_81: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g3d2c8daaa8_0_81:notes"/>
          <p:cNvSpPr txBox="1"/>
          <p:nvPr>
            <p:ph idx="1" type="body"/>
          </p:nvPr>
        </p:nvSpPr>
        <p:spPr>
          <a:xfrm>
            <a:off x="777240" y="4777740"/>
            <a:ext cx="6217800" cy="4526400"/>
          </a:xfrm>
          <a:prstGeom prst="rect">
            <a:avLst/>
          </a:prstGeom>
          <a:noFill/>
          <a:ln>
            <a:noFill/>
          </a:ln>
        </p:spPr>
        <p:txBody>
          <a:bodyPr anchorCtr="0" anchor="t" bIns="51275" lIns="102600" spcFirstLastPara="1" rIns="102600" wrap="square" tIns="51275">
            <a:noAutofit/>
          </a:bodyPr>
          <a:lstStyle/>
          <a:p>
            <a:pPr indent="0" lvl="0" marL="0" marR="0" rtl="0" algn="l">
              <a:spcBef>
                <a:spcPts val="0"/>
              </a:spcBef>
              <a:spcAft>
                <a:spcPts val="0"/>
              </a:spcAft>
              <a:buNone/>
            </a:pPr>
            <a:r>
              <a:t/>
            </a:r>
            <a:endParaRPr b="0" i="0" sz="1300" u="none" cap="none" strike="noStrike">
              <a:solidFill>
                <a:schemeClr val="dk1"/>
              </a:solidFill>
              <a:latin typeface="Calibri"/>
              <a:ea typeface="Calibri"/>
              <a:cs typeface="Calibri"/>
              <a:sym typeface="Calibri"/>
            </a:endParaRPr>
          </a:p>
        </p:txBody>
      </p:sp>
      <p:sp>
        <p:nvSpPr>
          <p:cNvPr id="328" name="Google Shape;328;g3d2c8daaa8_0_81:notes"/>
          <p:cNvSpPr txBox="1"/>
          <p:nvPr>
            <p:ph idx="12" type="sldNum"/>
          </p:nvPr>
        </p:nvSpPr>
        <p:spPr>
          <a:xfrm>
            <a:off x="4402561" y="9553735"/>
            <a:ext cx="3368100" cy="502800"/>
          </a:xfrm>
          <a:prstGeom prst="rect">
            <a:avLst/>
          </a:prstGeom>
          <a:noFill/>
          <a:ln>
            <a:noFill/>
          </a:ln>
        </p:spPr>
        <p:txBody>
          <a:bodyPr anchorCtr="0" anchor="b" bIns="51275" lIns="102600" spcFirstLastPara="1" rIns="102600" wrap="square" tIns="51275">
            <a:noAutofit/>
          </a:bodyPr>
          <a:lstStyle/>
          <a:p>
            <a:pPr indent="0" lvl="0" marL="0" marR="0" rtl="0" algn="r">
              <a:spcBef>
                <a:spcPts val="0"/>
              </a:spcBef>
              <a:spcAft>
                <a:spcPts val="0"/>
              </a:spcAft>
              <a:buNone/>
            </a:pPr>
            <a:fld id="{00000000-1234-1234-1234-123412341234}" type="slidenum">
              <a:rPr lang="en-US" sz="1300">
                <a:solidFill>
                  <a:schemeClr val="dk1"/>
                </a:solidFill>
                <a:latin typeface="Calibri"/>
                <a:ea typeface="Calibri"/>
                <a:cs typeface="Calibri"/>
                <a:sym typeface="Calibri"/>
              </a:rPr>
              <a:t>‹#›</a:t>
            </a:fld>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Google Shape;333;g3d2c8daaa8_0_87:notes"/>
          <p:cNvSpPr txBox="1"/>
          <p:nvPr>
            <p:ph idx="1" type="body"/>
          </p:nvPr>
        </p:nvSpPr>
        <p:spPr>
          <a:xfrm>
            <a:off x="777240" y="4777740"/>
            <a:ext cx="6217800" cy="452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34" name="Google Shape;334;g3d2c8daaa8_0_87:notes"/>
          <p:cNvSpPr/>
          <p:nvPr>
            <p:ph idx="2" type="sldImg"/>
          </p:nvPr>
        </p:nvSpPr>
        <p:spPr>
          <a:xfrm>
            <a:off x="1295400" y="754380"/>
            <a:ext cx="518160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Google Shape;340;p2: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1" name="Google Shape;341;p2: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6" name="Shape 346"/>
        <p:cNvGrpSpPr/>
        <p:nvPr/>
      </p:nvGrpSpPr>
      <p:grpSpPr>
        <a:xfrm>
          <a:off x="0" y="0"/>
          <a:ext cx="0" cy="0"/>
          <a:chOff x="0" y="0"/>
          <a:chExt cx="0" cy="0"/>
        </a:xfrm>
      </p:grpSpPr>
      <p:sp>
        <p:nvSpPr>
          <p:cNvPr id="347" name="Google Shape;347;p5: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8" name="Google Shape;348;p5: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p3: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55" name="Google Shape;355;p3: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Google Shape;362;p4: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63" name="Google Shape;363;p4: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8" name="Shape 368"/>
        <p:cNvGrpSpPr/>
        <p:nvPr/>
      </p:nvGrpSpPr>
      <p:grpSpPr>
        <a:xfrm>
          <a:off x="0" y="0"/>
          <a:ext cx="0" cy="0"/>
          <a:chOff x="0" y="0"/>
          <a:chExt cx="0" cy="0"/>
        </a:xfrm>
      </p:grpSpPr>
      <p:sp>
        <p:nvSpPr>
          <p:cNvPr id="369" name="Google Shape;369;p6: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70" name="Google Shape;370;p6: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Google Shape;376;p7: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77" name="Google Shape;377;p7: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2" name="Shape 382"/>
        <p:cNvGrpSpPr/>
        <p:nvPr/>
      </p:nvGrpSpPr>
      <p:grpSpPr>
        <a:xfrm>
          <a:off x="0" y="0"/>
          <a:ext cx="0" cy="0"/>
          <a:chOff x="0" y="0"/>
          <a:chExt cx="0" cy="0"/>
        </a:xfrm>
      </p:grpSpPr>
      <p:sp>
        <p:nvSpPr>
          <p:cNvPr id="383" name="Google Shape;383;p8: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84" name="Google Shape;384;p8: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8" name="Shape 388"/>
        <p:cNvGrpSpPr/>
        <p:nvPr/>
      </p:nvGrpSpPr>
      <p:grpSpPr>
        <a:xfrm>
          <a:off x="0" y="0"/>
          <a:ext cx="0" cy="0"/>
          <a:chOff x="0" y="0"/>
          <a:chExt cx="0" cy="0"/>
        </a:xfrm>
      </p:grpSpPr>
      <p:sp>
        <p:nvSpPr>
          <p:cNvPr id="389" name="Google Shape;389;p9:notes"/>
          <p:cNvSpPr txBox="1"/>
          <p:nvPr>
            <p:ph idx="1" type="body"/>
          </p:nvPr>
        </p:nvSpPr>
        <p:spPr>
          <a:xfrm>
            <a:off x="777225" y="4777725"/>
            <a:ext cx="6217900" cy="4526275"/>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90" name="Google Shape;390;p9:notes"/>
          <p:cNvSpPr/>
          <p:nvPr>
            <p:ph idx="2" type="sldImg"/>
          </p:nvPr>
        </p:nvSpPr>
        <p:spPr>
          <a:xfrm>
            <a:off x="1295650" y="754375"/>
            <a:ext cx="5181850" cy="37719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type="obj">
  <p:cSld name="OBJECT">
    <p:spTree>
      <p:nvGrpSpPr>
        <p:cNvPr id="8" name="Shape 8"/>
        <p:cNvGrpSpPr/>
        <p:nvPr/>
      </p:nvGrpSpPr>
      <p:grpSpPr>
        <a:xfrm>
          <a:off x="0" y="0"/>
          <a:ext cx="0" cy="0"/>
          <a:chOff x="0" y="0"/>
          <a:chExt cx="0" cy="0"/>
        </a:xfrm>
      </p:grpSpPr>
      <p:sp>
        <p:nvSpPr>
          <p:cNvPr id="9" name="Google Shape;9;p2"/>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 name="Google Shape;10;p2"/>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type="blank">
  <p:cSld name="BLANK">
    <p:spTree>
      <p:nvGrpSpPr>
        <p:cNvPr id="11" name="Shape 11"/>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x">
  <p:cSld name="TITLE_AND_BODY">
    <p:spTree>
      <p:nvGrpSpPr>
        <p:cNvPr id="12" name="Shape 12"/>
        <p:cNvGrpSpPr/>
        <p:nvPr/>
      </p:nvGrpSpPr>
      <p:grpSpPr>
        <a:xfrm>
          <a:off x="0" y="0"/>
          <a:ext cx="0" cy="0"/>
          <a:chOff x="0" y="0"/>
          <a:chExt cx="0" cy="0"/>
        </a:xfrm>
      </p:grpSpPr>
      <p:sp>
        <p:nvSpPr>
          <p:cNvPr id="13" name="Google Shape;13;p4"/>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 name="Google Shape;14;p4"/>
          <p:cNvSpPr txBox="1"/>
          <p:nvPr>
            <p:ph idx="1" type="subTitle"/>
          </p:nvPr>
        </p:nvSpPr>
        <p:spPr>
          <a:xfrm>
            <a:off x="457200" y="1604520"/>
            <a:ext cx="8229240" cy="397728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type="twoObj">
  <p:cSld name="TWO_OBJECTS">
    <p:spTree>
      <p:nvGrpSpPr>
        <p:cNvPr id="15" name="Shape 15"/>
        <p:cNvGrpSpPr/>
        <p:nvPr/>
      </p:nvGrpSpPr>
      <p:grpSpPr>
        <a:xfrm>
          <a:off x="0" y="0"/>
          <a:ext cx="0" cy="0"/>
          <a:chOff x="0" y="0"/>
          <a:chExt cx="0" cy="0"/>
        </a:xfrm>
      </p:grpSpPr>
      <p:sp>
        <p:nvSpPr>
          <p:cNvPr id="16" name="Google Shape;16;p5"/>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7" name="Google Shape;17;p5"/>
          <p:cNvSpPr txBox="1"/>
          <p:nvPr>
            <p:ph idx="1" type="body"/>
          </p:nvPr>
        </p:nvSpPr>
        <p:spPr>
          <a:xfrm>
            <a:off x="45720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8" name="Google Shape;18;p5"/>
          <p:cNvSpPr txBox="1"/>
          <p:nvPr>
            <p:ph idx="2" type="body"/>
          </p:nvPr>
        </p:nvSpPr>
        <p:spPr>
          <a:xfrm>
            <a:off x="467424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 name="Shape 19"/>
        <p:cNvGrpSpPr/>
        <p:nvPr/>
      </p:nvGrpSpPr>
      <p:grpSpPr>
        <a:xfrm>
          <a:off x="0" y="0"/>
          <a:ext cx="0" cy="0"/>
          <a:chOff x="0" y="0"/>
          <a:chExt cx="0" cy="0"/>
        </a:xfrm>
      </p:grpSpPr>
      <p:sp>
        <p:nvSpPr>
          <p:cNvPr id="20" name="Google Shape;20;p6"/>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entered Text" type="objOnly">
  <p:cSld name="OBJECT_ONLY">
    <p:spTree>
      <p:nvGrpSpPr>
        <p:cNvPr id="21" name="Shape 21"/>
        <p:cNvGrpSpPr/>
        <p:nvPr/>
      </p:nvGrpSpPr>
      <p:grpSpPr>
        <a:xfrm>
          <a:off x="0" y="0"/>
          <a:ext cx="0" cy="0"/>
          <a:chOff x="0" y="0"/>
          <a:chExt cx="0" cy="0"/>
        </a:xfrm>
      </p:grpSpPr>
      <p:sp>
        <p:nvSpPr>
          <p:cNvPr id="22" name="Google Shape;22;p7"/>
          <p:cNvSpPr txBox="1"/>
          <p:nvPr>
            <p:ph idx="1" type="subTitle"/>
          </p:nvPr>
        </p:nvSpPr>
        <p:spPr>
          <a:xfrm>
            <a:off x="457200" y="273600"/>
            <a:ext cx="8229240" cy="530784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and Content" type="twoObjAndObj">
  <p:cSld name="TWO_OBJECTS_AND_OBJECT">
    <p:spTree>
      <p:nvGrpSpPr>
        <p:cNvPr id="23" name="Shape 23"/>
        <p:cNvGrpSpPr/>
        <p:nvPr/>
      </p:nvGrpSpPr>
      <p:grpSpPr>
        <a:xfrm>
          <a:off x="0" y="0"/>
          <a:ext cx="0" cy="0"/>
          <a:chOff x="0" y="0"/>
          <a:chExt cx="0" cy="0"/>
        </a:xfrm>
      </p:grpSpPr>
      <p:sp>
        <p:nvSpPr>
          <p:cNvPr id="24" name="Google Shape;24;p8"/>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5" name="Google Shape;25;p8"/>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26" name="Google Shape;26;p8"/>
          <p:cNvSpPr txBox="1"/>
          <p:nvPr>
            <p:ph idx="2" type="body"/>
          </p:nvPr>
        </p:nvSpPr>
        <p:spPr>
          <a:xfrm>
            <a:off x="45720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27" name="Google Shape;27;p8"/>
          <p:cNvSpPr txBox="1"/>
          <p:nvPr>
            <p:ph idx="3" type="body"/>
          </p:nvPr>
        </p:nvSpPr>
        <p:spPr>
          <a:xfrm>
            <a:off x="467424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2 Content" type="objAndTwoObj">
  <p:cSld name="OBJECT_AND_TWO_OBJECTS">
    <p:spTree>
      <p:nvGrpSpPr>
        <p:cNvPr id="28" name="Shape 28"/>
        <p:cNvGrpSpPr/>
        <p:nvPr/>
      </p:nvGrpSpPr>
      <p:grpSpPr>
        <a:xfrm>
          <a:off x="0" y="0"/>
          <a:ext cx="0" cy="0"/>
          <a:chOff x="0" y="0"/>
          <a:chExt cx="0" cy="0"/>
        </a:xfrm>
      </p:grpSpPr>
      <p:sp>
        <p:nvSpPr>
          <p:cNvPr id="29" name="Google Shape;29;p9"/>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30" name="Google Shape;30;p9"/>
          <p:cNvSpPr txBox="1"/>
          <p:nvPr>
            <p:ph idx="1" type="body"/>
          </p:nvPr>
        </p:nvSpPr>
        <p:spPr>
          <a:xfrm>
            <a:off x="45720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1" name="Google Shape;31;p9"/>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2" name="Google Shape;32;p9"/>
          <p:cNvSpPr txBox="1"/>
          <p:nvPr>
            <p:ph idx="3" type="body"/>
          </p:nvPr>
        </p:nvSpPr>
        <p:spPr>
          <a:xfrm>
            <a:off x="467424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over Content" type="twoObjOverTx">
  <p:cSld name="TWO_OBJECTS_OVER_TEXT">
    <p:spTree>
      <p:nvGrpSpPr>
        <p:cNvPr id="33" name="Shape 33"/>
        <p:cNvGrpSpPr/>
        <p:nvPr/>
      </p:nvGrpSpPr>
      <p:grpSpPr>
        <a:xfrm>
          <a:off x="0" y="0"/>
          <a:ext cx="0" cy="0"/>
          <a:chOff x="0" y="0"/>
          <a:chExt cx="0" cy="0"/>
        </a:xfrm>
      </p:grpSpPr>
      <p:sp>
        <p:nvSpPr>
          <p:cNvPr id="34" name="Google Shape;34;p10"/>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35" name="Google Shape;35;p10"/>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6" name="Google Shape;36;p10"/>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7" name="Google Shape;37;p10"/>
          <p:cNvSpPr txBox="1"/>
          <p:nvPr>
            <p:ph idx="3" type="body"/>
          </p:nvPr>
        </p:nvSpPr>
        <p:spPr>
          <a:xfrm>
            <a:off x="457200" y="368208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over Content" type="objOverTx">
  <p:cSld name="OBJECT_OVER_TEXT">
    <p:spTree>
      <p:nvGrpSpPr>
        <p:cNvPr id="38" name="Shape 38"/>
        <p:cNvGrpSpPr/>
        <p:nvPr/>
      </p:nvGrpSpPr>
      <p:grpSpPr>
        <a:xfrm>
          <a:off x="0" y="0"/>
          <a:ext cx="0" cy="0"/>
          <a:chOff x="0" y="0"/>
          <a:chExt cx="0" cy="0"/>
        </a:xfrm>
      </p:grpSpPr>
      <p:sp>
        <p:nvSpPr>
          <p:cNvPr id="39" name="Google Shape;39;p11"/>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0" name="Google Shape;40;p11"/>
          <p:cNvSpPr txBox="1"/>
          <p:nvPr>
            <p:ph idx="1" type="body"/>
          </p:nvPr>
        </p:nvSpPr>
        <p:spPr>
          <a:xfrm>
            <a:off x="457200" y="160452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1" name="Google Shape;41;p11"/>
          <p:cNvSpPr txBox="1"/>
          <p:nvPr>
            <p:ph idx="2" type="body"/>
          </p:nvPr>
        </p:nvSpPr>
        <p:spPr>
          <a:xfrm>
            <a:off x="457200" y="368208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4 Content" type="fourObj">
  <p:cSld name="FOUR_OBJECTS">
    <p:spTree>
      <p:nvGrpSpPr>
        <p:cNvPr id="42" name="Shape 42"/>
        <p:cNvGrpSpPr/>
        <p:nvPr/>
      </p:nvGrpSpPr>
      <p:grpSpPr>
        <a:xfrm>
          <a:off x="0" y="0"/>
          <a:ext cx="0" cy="0"/>
          <a:chOff x="0" y="0"/>
          <a:chExt cx="0" cy="0"/>
        </a:xfrm>
      </p:grpSpPr>
      <p:sp>
        <p:nvSpPr>
          <p:cNvPr id="43" name="Google Shape;43;p12"/>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4" name="Google Shape;44;p12"/>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5" name="Google Shape;45;p12"/>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6" name="Google Shape;46;p12"/>
          <p:cNvSpPr txBox="1"/>
          <p:nvPr>
            <p:ph idx="3" type="body"/>
          </p:nvPr>
        </p:nvSpPr>
        <p:spPr>
          <a:xfrm>
            <a:off x="467424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7" name="Google Shape;47;p12"/>
          <p:cNvSpPr txBox="1"/>
          <p:nvPr>
            <p:ph idx="4" type="body"/>
          </p:nvPr>
        </p:nvSpPr>
        <p:spPr>
          <a:xfrm>
            <a:off x="45720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6 Content">
  <p:cSld name="Title, 6 Content">
    <p:spTree>
      <p:nvGrpSpPr>
        <p:cNvPr id="48" name="Shape 48"/>
        <p:cNvGrpSpPr/>
        <p:nvPr/>
      </p:nvGrpSpPr>
      <p:grpSpPr>
        <a:xfrm>
          <a:off x="0" y="0"/>
          <a:ext cx="0" cy="0"/>
          <a:chOff x="0" y="0"/>
          <a:chExt cx="0" cy="0"/>
        </a:xfrm>
      </p:grpSpPr>
      <p:sp>
        <p:nvSpPr>
          <p:cNvPr id="49" name="Google Shape;49;p13"/>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0" name="Google Shape;50;p13"/>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1" name="Google Shape;51;p13"/>
          <p:cNvSpPr txBox="1"/>
          <p:nvPr>
            <p:ph idx="2"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pic>
        <p:nvPicPr>
          <p:cNvPr id="52" name="Google Shape;52;p13"/>
          <p:cNvPicPr preferRelativeResize="0"/>
          <p:nvPr/>
        </p:nvPicPr>
        <p:blipFill rotWithShape="1">
          <a:blip r:embed="rId2">
            <a:alphaModFix/>
          </a:blip>
          <a:srcRect b="0" l="0" r="0" t="0"/>
          <a:stretch/>
        </p:blipFill>
        <p:spPr>
          <a:xfrm>
            <a:off x="2079000" y="1604520"/>
            <a:ext cx="4984920" cy="3977280"/>
          </a:xfrm>
          <a:prstGeom prst="rect">
            <a:avLst/>
          </a:prstGeom>
          <a:noFill/>
          <a:ln>
            <a:noFill/>
          </a:ln>
        </p:spPr>
      </p:pic>
      <p:pic>
        <p:nvPicPr>
          <p:cNvPr id="53" name="Google Shape;53;p13"/>
          <p:cNvPicPr preferRelativeResize="0"/>
          <p:nvPr/>
        </p:nvPicPr>
        <p:blipFill rotWithShape="1">
          <a:blip r:embed="rId2">
            <a:alphaModFix/>
          </a:blip>
          <a:srcRect b="0" l="0" r="0" t="0"/>
          <a:stretch/>
        </p:blipFill>
        <p:spPr>
          <a:xfrm>
            <a:off x="2079000" y="1604520"/>
            <a:ext cx="4984920" cy="397728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type="blank">
  <p:cSld name="BLANK">
    <p:spTree>
      <p:nvGrpSpPr>
        <p:cNvPr id="57" name="Shape 57"/>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x">
  <p:cSld name="TITLE_AND_BODY">
    <p:spTree>
      <p:nvGrpSpPr>
        <p:cNvPr id="58" name="Shape 58"/>
        <p:cNvGrpSpPr/>
        <p:nvPr/>
      </p:nvGrpSpPr>
      <p:grpSpPr>
        <a:xfrm>
          <a:off x="0" y="0"/>
          <a:ext cx="0" cy="0"/>
          <a:chOff x="0" y="0"/>
          <a:chExt cx="0" cy="0"/>
        </a:xfrm>
      </p:grpSpPr>
      <p:sp>
        <p:nvSpPr>
          <p:cNvPr id="59" name="Google Shape;59;p16"/>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0" name="Google Shape;60;p16"/>
          <p:cNvSpPr txBox="1"/>
          <p:nvPr>
            <p:ph idx="1" type="subTitle"/>
          </p:nvPr>
        </p:nvSpPr>
        <p:spPr>
          <a:xfrm>
            <a:off x="457200" y="1604520"/>
            <a:ext cx="8229240" cy="397728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type="obj">
  <p:cSld name="OBJECT">
    <p:spTree>
      <p:nvGrpSpPr>
        <p:cNvPr id="61" name="Shape 61"/>
        <p:cNvGrpSpPr/>
        <p:nvPr/>
      </p:nvGrpSpPr>
      <p:grpSpPr>
        <a:xfrm>
          <a:off x="0" y="0"/>
          <a:ext cx="0" cy="0"/>
          <a:chOff x="0" y="0"/>
          <a:chExt cx="0" cy="0"/>
        </a:xfrm>
      </p:grpSpPr>
      <p:sp>
        <p:nvSpPr>
          <p:cNvPr id="62" name="Google Shape;62;p17"/>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3" name="Google Shape;63;p17"/>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type="twoObj">
  <p:cSld name="TWO_OBJECTS">
    <p:spTree>
      <p:nvGrpSpPr>
        <p:cNvPr id="64" name="Shape 64"/>
        <p:cNvGrpSpPr/>
        <p:nvPr/>
      </p:nvGrpSpPr>
      <p:grpSpPr>
        <a:xfrm>
          <a:off x="0" y="0"/>
          <a:ext cx="0" cy="0"/>
          <a:chOff x="0" y="0"/>
          <a:chExt cx="0" cy="0"/>
        </a:xfrm>
      </p:grpSpPr>
      <p:sp>
        <p:nvSpPr>
          <p:cNvPr id="65" name="Google Shape;65;p18"/>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6" name="Google Shape;66;p18"/>
          <p:cNvSpPr txBox="1"/>
          <p:nvPr>
            <p:ph idx="1" type="body"/>
          </p:nvPr>
        </p:nvSpPr>
        <p:spPr>
          <a:xfrm>
            <a:off x="45720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67" name="Google Shape;67;p18"/>
          <p:cNvSpPr txBox="1"/>
          <p:nvPr>
            <p:ph idx="2" type="body"/>
          </p:nvPr>
        </p:nvSpPr>
        <p:spPr>
          <a:xfrm>
            <a:off x="467424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8" name="Shape 68"/>
        <p:cNvGrpSpPr/>
        <p:nvPr/>
      </p:nvGrpSpPr>
      <p:grpSpPr>
        <a:xfrm>
          <a:off x="0" y="0"/>
          <a:ext cx="0" cy="0"/>
          <a:chOff x="0" y="0"/>
          <a:chExt cx="0" cy="0"/>
        </a:xfrm>
      </p:grpSpPr>
      <p:sp>
        <p:nvSpPr>
          <p:cNvPr id="69" name="Google Shape;69;p19"/>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entered Text" type="objOnly">
  <p:cSld name="OBJECT_ONLY">
    <p:spTree>
      <p:nvGrpSpPr>
        <p:cNvPr id="70" name="Shape 70"/>
        <p:cNvGrpSpPr/>
        <p:nvPr/>
      </p:nvGrpSpPr>
      <p:grpSpPr>
        <a:xfrm>
          <a:off x="0" y="0"/>
          <a:ext cx="0" cy="0"/>
          <a:chOff x="0" y="0"/>
          <a:chExt cx="0" cy="0"/>
        </a:xfrm>
      </p:grpSpPr>
      <p:sp>
        <p:nvSpPr>
          <p:cNvPr id="71" name="Google Shape;71;p20"/>
          <p:cNvSpPr txBox="1"/>
          <p:nvPr>
            <p:ph idx="1" type="subTitle"/>
          </p:nvPr>
        </p:nvSpPr>
        <p:spPr>
          <a:xfrm>
            <a:off x="457200" y="273600"/>
            <a:ext cx="8229240" cy="530784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and Content" type="twoObjAndObj">
  <p:cSld name="TWO_OBJECTS_AND_OBJECT">
    <p:spTree>
      <p:nvGrpSpPr>
        <p:cNvPr id="72" name="Shape 72"/>
        <p:cNvGrpSpPr/>
        <p:nvPr/>
      </p:nvGrpSpPr>
      <p:grpSpPr>
        <a:xfrm>
          <a:off x="0" y="0"/>
          <a:ext cx="0" cy="0"/>
          <a:chOff x="0" y="0"/>
          <a:chExt cx="0" cy="0"/>
        </a:xfrm>
      </p:grpSpPr>
      <p:sp>
        <p:nvSpPr>
          <p:cNvPr id="73" name="Google Shape;73;p21"/>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4" name="Google Shape;74;p21"/>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5" name="Google Shape;75;p21"/>
          <p:cNvSpPr txBox="1"/>
          <p:nvPr>
            <p:ph idx="2" type="body"/>
          </p:nvPr>
        </p:nvSpPr>
        <p:spPr>
          <a:xfrm>
            <a:off x="45720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6" name="Google Shape;76;p21"/>
          <p:cNvSpPr txBox="1"/>
          <p:nvPr>
            <p:ph idx="3" type="body"/>
          </p:nvPr>
        </p:nvSpPr>
        <p:spPr>
          <a:xfrm>
            <a:off x="467424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2 Content" type="objAndTwoObj">
  <p:cSld name="OBJECT_AND_TWO_OBJECTS">
    <p:spTree>
      <p:nvGrpSpPr>
        <p:cNvPr id="77" name="Shape 77"/>
        <p:cNvGrpSpPr/>
        <p:nvPr/>
      </p:nvGrpSpPr>
      <p:grpSpPr>
        <a:xfrm>
          <a:off x="0" y="0"/>
          <a:ext cx="0" cy="0"/>
          <a:chOff x="0" y="0"/>
          <a:chExt cx="0" cy="0"/>
        </a:xfrm>
      </p:grpSpPr>
      <p:sp>
        <p:nvSpPr>
          <p:cNvPr id="78" name="Google Shape;78;p22"/>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9" name="Google Shape;79;p22"/>
          <p:cNvSpPr txBox="1"/>
          <p:nvPr>
            <p:ph idx="1" type="body"/>
          </p:nvPr>
        </p:nvSpPr>
        <p:spPr>
          <a:xfrm>
            <a:off x="45720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0" name="Google Shape;80;p22"/>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1" name="Google Shape;81;p22"/>
          <p:cNvSpPr txBox="1"/>
          <p:nvPr>
            <p:ph idx="3" type="body"/>
          </p:nvPr>
        </p:nvSpPr>
        <p:spPr>
          <a:xfrm>
            <a:off x="467424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over Content" type="twoObjOverTx">
  <p:cSld name="TWO_OBJECTS_OVER_TEXT">
    <p:spTree>
      <p:nvGrpSpPr>
        <p:cNvPr id="82" name="Shape 82"/>
        <p:cNvGrpSpPr/>
        <p:nvPr/>
      </p:nvGrpSpPr>
      <p:grpSpPr>
        <a:xfrm>
          <a:off x="0" y="0"/>
          <a:ext cx="0" cy="0"/>
          <a:chOff x="0" y="0"/>
          <a:chExt cx="0" cy="0"/>
        </a:xfrm>
      </p:grpSpPr>
      <p:sp>
        <p:nvSpPr>
          <p:cNvPr id="83" name="Google Shape;83;p23"/>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4" name="Google Shape;84;p23"/>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5" name="Google Shape;85;p23"/>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6" name="Google Shape;86;p23"/>
          <p:cNvSpPr txBox="1"/>
          <p:nvPr>
            <p:ph idx="3" type="body"/>
          </p:nvPr>
        </p:nvSpPr>
        <p:spPr>
          <a:xfrm>
            <a:off x="457200" y="368208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over Content" type="objOverTx">
  <p:cSld name="OBJECT_OVER_TEXT">
    <p:spTree>
      <p:nvGrpSpPr>
        <p:cNvPr id="87" name="Shape 87"/>
        <p:cNvGrpSpPr/>
        <p:nvPr/>
      </p:nvGrpSpPr>
      <p:grpSpPr>
        <a:xfrm>
          <a:off x="0" y="0"/>
          <a:ext cx="0" cy="0"/>
          <a:chOff x="0" y="0"/>
          <a:chExt cx="0" cy="0"/>
        </a:xfrm>
      </p:grpSpPr>
      <p:sp>
        <p:nvSpPr>
          <p:cNvPr id="88" name="Google Shape;88;p24"/>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9" name="Google Shape;89;p24"/>
          <p:cNvSpPr txBox="1"/>
          <p:nvPr>
            <p:ph idx="1" type="body"/>
          </p:nvPr>
        </p:nvSpPr>
        <p:spPr>
          <a:xfrm>
            <a:off x="457200" y="160452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0" name="Google Shape;90;p24"/>
          <p:cNvSpPr txBox="1"/>
          <p:nvPr>
            <p:ph idx="2" type="body"/>
          </p:nvPr>
        </p:nvSpPr>
        <p:spPr>
          <a:xfrm>
            <a:off x="457200" y="368208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4 Content" type="fourObj">
  <p:cSld name="FOUR_OBJECTS">
    <p:spTree>
      <p:nvGrpSpPr>
        <p:cNvPr id="91" name="Shape 91"/>
        <p:cNvGrpSpPr/>
        <p:nvPr/>
      </p:nvGrpSpPr>
      <p:grpSpPr>
        <a:xfrm>
          <a:off x="0" y="0"/>
          <a:ext cx="0" cy="0"/>
          <a:chOff x="0" y="0"/>
          <a:chExt cx="0" cy="0"/>
        </a:xfrm>
      </p:grpSpPr>
      <p:sp>
        <p:nvSpPr>
          <p:cNvPr id="92" name="Google Shape;92;p25"/>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93" name="Google Shape;93;p25"/>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4" name="Google Shape;94;p25"/>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5" name="Google Shape;95;p25"/>
          <p:cNvSpPr txBox="1"/>
          <p:nvPr>
            <p:ph idx="3" type="body"/>
          </p:nvPr>
        </p:nvSpPr>
        <p:spPr>
          <a:xfrm>
            <a:off x="467424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6" name="Google Shape;96;p25"/>
          <p:cNvSpPr txBox="1"/>
          <p:nvPr>
            <p:ph idx="4" type="body"/>
          </p:nvPr>
        </p:nvSpPr>
        <p:spPr>
          <a:xfrm>
            <a:off x="45720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6 Content">
  <p:cSld name="Title, 6 Content">
    <p:spTree>
      <p:nvGrpSpPr>
        <p:cNvPr id="97" name="Shape 97"/>
        <p:cNvGrpSpPr/>
        <p:nvPr/>
      </p:nvGrpSpPr>
      <p:grpSpPr>
        <a:xfrm>
          <a:off x="0" y="0"/>
          <a:ext cx="0" cy="0"/>
          <a:chOff x="0" y="0"/>
          <a:chExt cx="0" cy="0"/>
        </a:xfrm>
      </p:grpSpPr>
      <p:sp>
        <p:nvSpPr>
          <p:cNvPr id="98" name="Google Shape;98;p26"/>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99" name="Google Shape;99;p26"/>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0" name="Google Shape;100;p26"/>
          <p:cNvSpPr txBox="1"/>
          <p:nvPr>
            <p:ph idx="2"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pic>
        <p:nvPicPr>
          <p:cNvPr id="101" name="Google Shape;101;p26"/>
          <p:cNvPicPr preferRelativeResize="0"/>
          <p:nvPr/>
        </p:nvPicPr>
        <p:blipFill rotWithShape="1">
          <a:blip r:embed="rId2">
            <a:alphaModFix/>
          </a:blip>
          <a:srcRect b="0" l="0" r="0" t="0"/>
          <a:stretch/>
        </p:blipFill>
        <p:spPr>
          <a:xfrm>
            <a:off x="2079000" y="1604520"/>
            <a:ext cx="4984920" cy="3977280"/>
          </a:xfrm>
          <a:prstGeom prst="rect">
            <a:avLst/>
          </a:prstGeom>
          <a:noFill/>
          <a:ln>
            <a:noFill/>
          </a:ln>
        </p:spPr>
      </p:pic>
      <p:pic>
        <p:nvPicPr>
          <p:cNvPr id="102" name="Google Shape;102;p26"/>
          <p:cNvPicPr preferRelativeResize="0"/>
          <p:nvPr/>
        </p:nvPicPr>
        <p:blipFill rotWithShape="1">
          <a:blip r:embed="rId2">
            <a:alphaModFix/>
          </a:blip>
          <a:srcRect b="0" l="0" r="0" t="0"/>
          <a:stretch/>
        </p:blipFill>
        <p:spPr>
          <a:xfrm>
            <a:off x="2079000" y="1604520"/>
            <a:ext cx="4984920" cy="397728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type="blank">
  <p:cSld name="BLANK">
    <p:spTree>
      <p:nvGrpSpPr>
        <p:cNvPr id="106" name="Shape 106"/>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x">
  <p:cSld name="TITLE_AND_BODY">
    <p:spTree>
      <p:nvGrpSpPr>
        <p:cNvPr id="107" name="Shape 107"/>
        <p:cNvGrpSpPr/>
        <p:nvPr/>
      </p:nvGrpSpPr>
      <p:grpSpPr>
        <a:xfrm>
          <a:off x="0" y="0"/>
          <a:ext cx="0" cy="0"/>
          <a:chOff x="0" y="0"/>
          <a:chExt cx="0" cy="0"/>
        </a:xfrm>
      </p:grpSpPr>
      <p:sp>
        <p:nvSpPr>
          <p:cNvPr id="108" name="Google Shape;108;p29"/>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9" name="Google Shape;109;p29"/>
          <p:cNvSpPr txBox="1"/>
          <p:nvPr>
            <p:ph idx="1" type="subTitle"/>
          </p:nvPr>
        </p:nvSpPr>
        <p:spPr>
          <a:xfrm>
            <a:off x="457200" y="1604520"/>
            <a:ext cx="8229240" cy="397728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type="obj">
  <p:cSld name="OBJECT">
    <p:spTree>
      <p:nvGrpSpPr>
        <p:cNvPr id="110" name="Shape 110"/>
        <p:cNvGrpSpPr/>
        <p:nvPr/>
      </p:nvGrpSpPr>
      <p:grpSpPr>
        <a:xfrm>
          <a:off x="0" y="0"/>
          <a:ext cx="0" cy="0"/>
          <a:chOff x="0" y="0"/>
          <a:chExt cx="0" cy="0"/>
        </a:xfrm>
      </p:grpSpPr>
      <p:sp>
        <p:nvSpPr>
          <p:cNvPr id="111" name="Google Shape;111;p30"/>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2" name="Google Shape;112;p30"/>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type="twoObj">
  <p:cSld name="TWO_OBJECTS">
    <p:spTree>
      <p:nvGrpSpPr>
        <p:cNvPr id="113" name="Shape 113"/>
        <p:cNvGrpSpPr/>
        <p:nvPr/>
      </p:nvGrpSpPr>
      <p:grpSpPr>
        <a:xfrm>
          <a:off x="0" y="0"/>
          <a:ext cx="0" cy="0"/>
          <a:chOff x="0" y="0"/>
          <a:chExt cx="0" cy="0"/>
        </a:xfrm>
      </p:grpSpPr>
      <p:sp>
        <p:nvSpPr>
          <p:cNvPr id="114" name="Google Shape;114;p31"/>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5" name="Google Shape;115;p31"/>
          <p:cNvSpPr txBox="1"/>
          <p:nvPr>
            <p:ph idx="1" type="body"/>
          </p:nvPr>
        </p:nvSpPr>
        <p:spPr>
          <a:xfrm>
            <a:off x="45720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16" name="Google Shape;116;p31"/>
          <p:cNvSpPr txBox="1"/>
          <p:nvPr>
            <p:ph idx="2" type="body"/>
          </p:nvPr>
        </p:nvSpPr>
        <p:spPr>
          <a:xfrm>
            <a:off x="467424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17" name="Shape 117"/>
        <p:cNvGrpSpPr/>
        <p:nvPr/>
      </p:nvGrpSpPr>
      <p:grpSpPr>
        <a:xfrm>
          <a:off x="0" y="0"/>
          <a:ext cx="0" cy="0"/>
          <a:chOff x="0" y="0"/>
          <a:chExt cx="0" cy="0"/>
        </a:xfrm>
      </p:grpSpPr>
      <p:sp>
        <p:nvSpPr>
          <p:cNvPr id="118" name="Google Shape;118;p32"/>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entered Text" type="objOnly">
  <p:cSld name="OBJECT_ONLY">
    <p:spTree>
      <p:nvGrpSpPr>
        <p:cNvPr id="119" name="Shape 119"/>
        <p:cNvGrpSpPr/>
        <p:nvPr/>
      </p:nvGrpSpPr>
      <p:grpSpPr>
        <a:xfrm>
          <a:off x="0" y="0"/>
          <a:ext cx="0" cy="0"/>
          <a:chOff x="0" y="0"/>
          <a:chExt cx="0" cy="0"/>
        </a:xfrm>
      </p:grpSpPr>
      <p:sp>
        <p:nvSpPr>
          <p:cNvPr id="120" name="Google Shape;120;p33"/>
          <p:cNvSpPr txBox="1"/>
          <p:nvPr>
            <p:ph idx="1" type="subTitle"/>
          </p:nvPr>
        </p:nvSpPr>
        <p:spPr>
          <a:xfrm>
            <a:off x="457200" y="273600"/>
            <a:ext cx="8229240" cy="530784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and Content" type="twoObjAndObj">
  <p:cSld name="TWO_OBJECTS_AND_OBJECT">
    <p:spTree>
      <p:nvGrpSpPr>
        <p:cNvPr id="121" name="Shape 121"/>
        <p:cNvGrpSpPr/>
        <p:nvPr/>
      </p:nvGrpSpPr>
      <p:grpSpPr>
        <a:xfrm>
          <a:off x="0" y="0"/>
          <a:ext cx="0" cy="0"/>
          <a:chOff x="0" y="0"/>
          <a:chExt cx="0" cy="0"/>
        </a:xfrm>
      </p:grpSpPr>
      <p:sp>
        <p:nvSpPr>
          <p:cNvPr id="122" name="Google Shape;122;p34"/>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3" name="Google Shape;123;p34"/>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24" name="Google Shape;124;p34"/>
          <p:cNvSpPr txBox="1"/>
          <p:nvPr>
            <p:ph idx="2" type="body"/>
          </p:nvPr>
        </p:nvSpPr>
        <p:spPr>
          <a:xfrm>
            <a:off x="45720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25" name="Google Shape;125;p34"/>
          <p:cNvSpPr txBox="1"/>
          <p:nvPr>
            <p:ph idx="3" type="body"/>
          </p:nvPr>
        </p:nvSpPr>
        <p:spPr>
          <a:xfrm>
            <a:off x="467424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2 Content" type="objAndTwoObj">
  <p:cSld name="OBJECT_AND_TWO_OBJECTS">
    <p:spTree>
      <p:nvGrpSpPr>
        <p:cNvPr id="126" name="Shape 126"/>
        <p:cNvGrpSpPr/>
        <p:nvPr/>
      </p:nvGrpSpPr>
      <p:grpSpPr>
        <a:xfrm>
          <a:off x="0" y="0"/>
          <a:ext cx="0" cy="0"/>
          <a:chOff x="0" y="0"/>
          <a:chExt cx="0" cy="0"/>
        </a:xfrm>
      </p:grpSpPr>
      <p:sp>
        <p:nvSpPr>
          <p:cNvPr id="127" name="Google Shape;127;p35"/>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8" name="Google Shape;128;p35"/>
          <p:cNvSpPr txBox="1"/>
          <p:nvPr>
            <p:ph idx="1" type="body"/>
          </p:nvPr>
        </p:nvSpPr>
        <p:spPr>
          <a:xfrm>
            <a:off x="457200" y="1604520"/>
            <a:ext cx="401580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29" name="Google Shape;129;p35"/>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0" name="Google Shape;130;p35"/>
          <p:cNvSpPr txBox="1"/>
          <p:nvPr>
            <p:ph idx="3" type="body"/>
          </p:nvPr>
        </p:nvSpPr>
        <p:spPr>
          <a:xfrm>
            <a:off x="467424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over Content" type="twoObjOverTx">
  <p:cSld name="TWO_OBJECTS_OVER_TEXT">
    <p:spTree>
      <p:nvGrpSpPr>
        <p:cNvPr id="131" name="Shape 131"/>
        <p:cNvGrpSpPr/>
        <p:nvPr/>
      </p:nvGrpSpPr>
      <p:grpSpPr>
        <a:xfrm>
          <a:off x="0" y="0"/>
          <a:ext cx="0" cy="0"/>
          <a:chOff x="0" y="0"/>
          <a:chExt cx="0" cy="0"/>
        </a:xfrm>
      </p:grpSpPr>
      <p:sp>
        <p:nvSpPr>
          <p:cNvPr id="132" name="Google Shape;132;p36"/>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3" name="Google Shape;133;p36"/>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4" name="Google Shape;134;p36"/>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5" name="Google Shape;135;p36"/>
          <p:cNvSpPr txBox="1"/>
          <p:nvPr>
            <p:ph idx="3" type="body"/>
          </p:nvPr>
        </p:nvSpPr>
        <p:spPr>
          <a:xfrm>
            <a:off x="457200" y="368208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over Content" type="objOverTx">
  <p:cSld name="OBJECT_OVER_TEXT">
    <p:spTree>
      <p:nvGrpSpPr>
        <p:cNvPr id="136" name="Shape 136"/>
        <p:cNvGrpSpPr/>
        <p:nvPr/>
      </p:nvGrpSpPr>
      <p:grpSpPr>
        <a:xfrm>
          <a:off x="0" y="0"/>
          <a:ext cx="0" cy="0"/>
          <a:chOff x="0" y="0"/>
          <a:chExt cx="0" cy="0"/>
        </a:xfrm>
      </p:grpSpPr>
      <p:sp>
        <p:nvSpPr>
          <p:cNvPr id="137" name="Google Shape;137;p37"/>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8" name="Google Shape;138;p37"/>
          <p:cNvSpPr txBox="1"/>
          <p:nvPr>
            <p:ph idx="1" type="body"/>
          </p:nvPr>
        </p:nvSpPr>
        <p:spPr>
          <a:xfrm>
            <a:off x="457200" y="160452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9" name="Google Shape;139;p37"/>
          <p:cNvSpPr txBox="1"/>
          <p:nvPr>
            <p:ph idx="2" type="body"/>
          </p:nvPr>
        </p:nvSpPr>
        <p:spPr>
          <a:xfrm>
            <a:off x="457200" y="3682080"/>
            <a:ext cx="822924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4 Content" type="fourObj">
  <p:cSld name="FOUR_OBJECTS">
    <p:spTree>
      <p:nvGrpSpPr>
        <p:cNvPr id="140" name="Shape 140"/>
        <p:cNvGrpSpPr/>
        <p:nvPr/>
      </p:nvGrpSpPr>
      <p:grpSpPr>
        <a:xfrm>
          <a:off x="0" y="0"/>
          <a:ext cx="0" cy="0"/>
          <a:chOff x="0" y="0"/>
          <a:chExt cx="0" cy="0"/>
        </a:xfrm>
      </p:grpSpPr>
      <p:sp>
        <p:nvSpPr>
          <p:cNvPr id="141" name="Google Shape;141;p38"/>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2" name="Google Shape;142;p38"/>
          <p:cNvSpPr txBox="1"/>
          <p:nvPr>
            <p:ph idx="1" type="body"/>
          </p:nvPr>
        </p:nvSpPr>
        <p:spPr>
          <a:xfrm>
            <a:off x="45720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3" name="Google Shape;143;p38"/>
          <p:cNvSpPr txBox="1"/>
          <p:nvPr>
            <p:ph idx="2" type="body"/>
          </p:nvPr>
        </p:nvSpPr>
        <p:spPr>
          <a:xfrm>
            <a:off x="4674240" y="160452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4" name="Google Shape;144;p38"/>
          <p:cNvSpPr txBox="1"/>
          <p:nvPr>
            <p:ph idx="3" type="body"/>
          </p:nvPr>
        </p:nvSpPr>
        <p:spPr>
          <a:xfrm>
            <a:off x="467424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5" name="Google Shape;145;p38"/>
          <p:cNvSpPr txBox="1"/>
          <p:nvPr>
            <p:ph idx="4" type="body"/>
          </p:nvPr>
        </p:nvSpPr>
        <p:spPr>
          <a:xfrm>
            <a:off x="457200" y="3682080"/>
            <a:ext cx="4015800" cy="189684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6 Content">
  <p:cSld name="Title, 6 Content">
    <p:spTree>
      <p:nvGrpSpPr>
        <p:cNvPr id="146" name="Shape 146"/>
        <p:cNvGrpSpPr/>
        <p:nvPr/>
      </p:nvGrpSpPr>
      <p:grpSpPr>
        <a:xfrm>
          <a:off x="0" y="0"/>
          <a:ext cx="0" cy="0"/>
          <a:chOff x="0" y="0"/>
          <a:chExt cx="0" cy="0"/>
        </a:xfrm>
      </p:grpSpPr>
      <p:sp>
        <p:nvSpPr>
          <p:cNvPr id="147" name="Google Shape;147;p39"/>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8" name="Google Shape;148;p39"/>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9" name="Google Shape;149;p39"/>
          <p:cNvSpPr txBox="1"/>
          <p:nvPr>
            <p:ph idx="2"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pic>
        <p:nvPicPr>
          <p:cNvPr id="150" name="Google Shape;150;p39"/>
          <p:cNvPicPr preferRelativeResize="0"/>
          <p:nvPr/>
        </p:nvPicPr>
        <p:blipFill rotWithShape="1">
          <a:blip r:embed="rId2">
            <a:alphaModFix/>
          </a:blip>
          <a:srcRect b="0" l="0" r="0" t="0"/>
          <a:stretch/>
        </p:blipFill>
        <p:spPr>
          <a:xfrm>
            <a:off x="2079000" y="1604520"/>
            <a:ext cx="4984920" cy="3977280"/>
          </a:xfrm>
          <a:prstGeom prst="rect">
            <a:avLst/>
          </a:prstGeom>
          <a:noFill/>
          <a:ln>
            <a:noFill/>
          </a:ln>
        </p:spPr>
      </p:pic>
      <p:pic>
        <p:nvPicPr>
          <p:cNvPr id="151" name="Google Shape;151;p39"/>
          <p:cNvPicPr preferRelativeResize="0"/>
          <p:nvPr/>
        </p:nvPicPr>
        <p:blipFill rotWithShape="1">
          <a:blip r:embed="rId2">
            <a:alphaModFix/>
          </a:blip>
          <a:srcRect b="0" l="0" r="0" t="0"/>
          <a:stretch/>
        </p:blipFill>
        <p:spPr>
          <a:xfrm>
            <a:off x="2079000" y="1604520"/>
            <a:ext cx="4984920" cy="397728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8" name="Shape 158"/>
        <p:cNvGrpSpPr/>
        <p:nvPr/>
      </p:nvGrpSpPr>
      <p:grpSpPr>
        <a:xfrm>
          <a:off x="0" y="0"/>
          <a:ext cx="0" cy="0"/>
          <a:chOff x="0" y="0"/>
          <a:chExt cx="0" cy="0"/>
        </a:xfrm>
      </p:grpSpPr>
      <p:sp>
        <p:nvSpPr>
          <p:cNvPr id="159" name="Google Shape;159;p41"/>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60" name="Google Shape;160;p4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61" name="Google Shape;161;p4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2" name="Google Shape;162;p4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3" name="Google Shape;163;p4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64" name="Shape 164"/>
        <p:cNvGrpSpPr/>
        <p:nvPr/>
      </p:nvGrpSpPr>
      <p:grpSpPr>
        <a:xfrm>
          <a:off x="0" y="0"/>
          <a:ext cx="0" cy="0"/>
          <a:chOff x="0" y="0"/>
          <a:chExt cx="0" cy="0"/>
        </a:xfrm>
      </p:grpSpPr>
      <p:sp>
        <p:nvSpPr>
          <p:cNvPr id="165" name="Google Shape;165;p42"/>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66" name="Google Shape;166;p42"/>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7" name="Google Shape;167;p4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8" name="Google Shape;168;p4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9" name="Google Shape;169;p4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0" name="Shape 170"/>
        <p:cNvGrpSpPr/>
        <p:nvPr/>
      </p:nvGrpSpPr>
      <p:grpSpPr>
        <a:xfrm>
          <a:off x="0" y="0"/>
          <a:ext cx="0" cy="0"/>
          <a:chOff x="0" y="0"/>
          <a:chExt cx="0" cy="0"/>
        </a:xfrm>
      </p:grpSpPr>
      <p:sp>
        <p:nvSpPr>
          <p:cNvPr id="171" name="Google Shape;171;p43"/>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chemeClr val="lt1"/>
              </a:buClr>
              <a:buSzPts val="4000"/>
              <a:buFont typeface="Calibri"/>
              <a:buNone/>
              <a:defRPr b="1" i="0" sz="40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72" name="Google Shape;172;p43"/>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173" name="Google Shape;173;p4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4" name="Google Shape;174;p4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5" name="Google Shape;175;p4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76" name="Shape 176"/>
        <p:cNvGrpSpPr/>
        <p:nvPr/>
      </p:nvGrpSpPr>
      <p:grpSpPr>
        <a:xfrm>
          <a:off x="0" y="0"/>
          <a:ext cx="0" cy="0"/>
          <a:chOff x="0" y="0"/>
          <a:chExt cx="0" cy="0"/>
        </a:xfrm>
      </p:grpSpPr>
      <p:sp>
        <p:nvSpPr>
          <p:cNvPr id="177" name="Google Shape;177;p44"/>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78" name="Google Shape;178;p44"/>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9" name="Google Shape;179;p44"/>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0" name="Google Shape;180;p4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1" name="Google Shape;181;p4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2" name="Google Shape;182;p4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83" name="Shape 183"/>
        <p:cNvGrpSpPr/>
        <p:nvPr/>
      </p:nvGrpSpPr>
      <p:grpSpPr>
        <a:xfrm>
          <a:off x="0" y="0"/>
          <a:ext cx="0" cy="0"/>
          <a:chOff x="0" y="0"/>
          <a:chExt cx="0" cy="0"/>
        </a:xfrm>
      </p:grpSpPr>
      <p:sp>
        <p:nvSpPr>
          <p:cNvPr id="184" name="Google Shape;184;p45"/>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85" name="Google Shape;185;p45"/>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Calibri"/>
                <a:ea typeface="Calibri"/>
                <a:cs typeface="Calibri"/>
                <a:sym typeface="Calibri"/>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Calibri"/>
                <a:ea typeface="Calibri"/>
                <a:cs typeface="Calibri"/>
                <a:sym typeface="Calibri"/>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Calibri"/>
                <a:ea typeface="Calibri"/>
                <a:cs typeface="Calibri"/>
                <a:sym typeface="Calibri"/>
              </a:defRPr>
            </a:lvl3pPr>
            <a:lvl4pPr indent="-228600" lvl="3" marL="1828800" marR="0" rtl="0" algn="l">
              <a:spcBef>
                <a:spcPts val="32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4pPr>
            <a:lvl5pPr indent="-228600" lvl="4" marL="2286000" marR="0" rtl="0" algn="l">
              <a:spcBef>
                <a:spcPts val="32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86" name="Google Shape;186;p45"/>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87" name="Google Shape;187;p45"/>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Calibri"/>
                <a:ea typeface="Calibri"/>
                <a:cs typeface="Calibri"/>
                <a:sym typeface="Calibri"/>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Calibri"/>
                <a:ea typeface="Calibri"/>
                <a:cs typeface="Calibri"/>
                <a:sym typeface="Calibri"/>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Calibri"/>
                <a:ea typeface="Calibri"/>
                <a:cs typeface="Calibri"/>
                <a:sym typeface="Calibri"/>
              </a:defRPr>
            </a:lvl3pPr>
            <a:lvl4pPr indent="-228600" lvl="3" marL="1828800" marR="0" rtl="0" algn="l">
              <a:spcBef>
                <a:spcPts val="32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4pPr>
            <a:lvl5pPr indent="-228600" lvl="4" marL="2286000" marR="0" rtl="0" algn="l">
              <a:spcBef>
                <a:spcPts val="320"/>
              </a:spcBef>
              <a:spcAft>
                <a:spcPts val="0"/>
              </a:spcAft>
              <a:buClr>
                <a:schemeClr val="lt1"/>
              </a:buClr>
              <a:buSzPts val="1600"/>
              <a:buFont typeface="Arial"/>
              <a:buNone/>
              <a:defRPr b="1" i="0" sz="1600" u="none" cap="none" strike="noStrike">
                <a:solidFill>
                  <a:schemeClr val="lt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88" name="Google Shape;188;p45"/>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89" name="Google Shape;189;p4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0" name="Google Shape;190;p4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1" name="Google Shape;191;p4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2" name="Shape 192"/>
        <p:cNvGrpSpPr/>
        <p:nvPr/>
      </p:nvGrpSpPr>
      <p:grpSpPr>
        <a:xfrm>
          <a:off x="0" y="0"/>
          <a:ext cx="0" cy="0"/>
          <a:chOff x="0" y="0"/>
          <a:chExt cx="0" cy="0"/>
        </a:xfrm>
      </p:grpSpPr>
      <p:sp>
        <p:nvSpPr>
          <p:cNvPr id="193" name="Google Shape;193;p46"/>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94" name="Google Shape;194;p4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5" name="Google Shape;195;p4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6" name="Google Shape;196;p4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97" name="Shape 197"/>
        <p:cNvGrpSpPr/>
        <p:nvPr/>
      </p:nvGrpSpPr>
      <p:grpSpPr>
        <a:xfrm>
          <a:off x="0" y="0"/>
          <a:ext cx="0" cy="0"/>
          <a:chOff x="0" y="0"/>
          <a:chExt cx="0" cy="0"/>
        </a:xfrm>
      </p:grpSpPr>
      <p:sp>
        <p:nvSpPr>
          <p:cNvPr id="198" name="Google Shape;198;p4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9" name="Google Shape;199;p4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0" name="Google Shape;200;p4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201" name="Shape 201"/>
        <p:cNvGrpSpPr/>
        <p:nvPr/>
      </p:nvGrpSpPr>
      <p:grpSpPr>
        <a:xfrm>
          <a:off x="0" y="0"/>
          <a:ext cx="0" cy="0"/>
          <a:chOff x="0" y="0"/>
          <a:chExt cx="0" cy="0"/>
        </a:xfrm>
      </p:grpSpPr>
      <p:sp>
        <p:nvSpPr>
          <p:cNvPr id="202" name="Google Shape;202;p48"/>
          <p:cNvSpPr txBox="1"/>
          <p:nvPr>
            <p:ph type="title"/>
          </p:nvPr>
        </p:nvSpPr>
        <p:spPr>
          <a:xfrm>
            <a:off x="457200" y="273050"/>
            <a:ext cx="3008400" cy="11619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lt1"/>
              </a:buClr>
              <a:buSzPts val="2000"/>
              <a:buFont typeface="Calibri"/>
              <a:buNone/>
              <a:defRPr b="1" i="0" sz="20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03" name="Google Shape;203;p48"/>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4" name="Google Shape;204;p48"/>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lt1"/>
              </a:buClr>
              <a:buSzPts val="1400"/>
              <a:buFont typeface="Arial"/>
              <a:buNone/>
              <a:defRPr b="0" i="0" sz="1400" u="none" cap="none" strike="noStrike">
                <a:solidFill>
                  <a:schemeClr val="lt1"/>
                </a:solidFill>
                <a:latin typeface="Calibri"/>
                <a:ea typeface="Calibri"/>
                <a:cs typeface="Calibri"/>
                <a:sym typeface="Calibri"/>
              </a:defRPr>
            </a:lvl1pPr>
            <a:lvl2pPr indent="-228600" lvl="1" marL="914400" marR="0" rtl="0" algn="l">
              <a:spcBef>
                <a:spcPts val="240"/>
              </a:spcBef>
              <a:spcAft>
                <a:spcPts val="0"/>
              </a:spcAft>
              <a:buClr>
                <a:schemeClr val="lt1"/>
              </a:buClr>
              <a:buSzPts val="1200"/>
              <a:buFont typeface="Arial"/>
              <a:buNone/>
              <a:defRPr b="0" i="0" sz="1200" u="none" cap="none" strike="noStrike">
                <a:solidFill>
                  <a:schemeClr val="lt1"/>
                </a:solidFill>
                <a:latin typeface="Calibri"/>
                <a:ea typeface="Calibri"/>
                <a:cs typeface="Calibri"/>
                <a:sym typeface="Calibri"/>
              </a:defRPr>
            </a:lvl2pPr>
            <a:lvl3pPr indent="-228600" lvl="2" marL="1371600" marR="0" rtl="0" algn="l">
              <a:spcBef>
                <a:spcPts val="2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3pPr>
            <a:lvl4pPr indent="-228600" lvl="3" marL="1828800" marR="0" rtl="0" algn="l">
              <a:spcBef>
                <a:spcPts val="180"/>
              </a:spcBef>
              <a:spcAft>
                <a:spcPts val="0"/>
              </a:spcAft>
              <a:buClr>
                <a:schemeClr val="lt1"/>
              </a:buClr>
              <a:buSzPts val="900"/>
              <a:buFont typeface="Arial"/>
              <a:buNone/>
              <a:defRPr b="0" i="0" sz="900" u="none" cap="none" strike="noStrike">
                <a:solidFill>
                  <a:schemeClr val="lt1"/>
                </a:solidFill>
                <a:latin typeface="Calibri"/>
                <a:ea typeface="Calibri"/>
                <a:cs typeface="Calibri"/>
                <a:sym typeface="Calibri"/>
              </a:defRPr>
            </a:lvl4pPr>
            <a:lvl5pPr indent="-228600" lvl="4" marL="2286000" marR="0" rtl="0" algn="l">
              <a:spcBef>
                <a:spcPts val="180"/>
              </a:spcBef>
              <a:spcAft>
                <a:spcPts val="0"/>
              </a:spcAft>
              <a:buClr>
                <a:schemeClr val="lt1"/>
              </a:buClr>
              <a:buSzPts val="900"/>
              <a:buFont typeface="Arial"/>
              <a:buNone/>
              <a:defRPr b="0" i="0" sz="900" u="none" cap="none" strike="noStrike">
                <a:solidFill>
                  <a:schemeClr val="lt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05" name="Google Shape;205;p4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6" name="Google Shape;206;p4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7" name="Google Shape;207;p4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208" name="Shape 208"/>
        <p:cNvGrpSpPr/>
        <p:nvPr/>
      </p:nvGrpSpPr>
      <p:grpSpPr>
        <a:xfrm>
          <a:off x="0" y="0"/>
          <a:ext cx="0" cy="0"/>
          <a:chOff x="0" y="0"/>
          <a:chExt cx="0" cy="0"/>
        </a:xfrm>
      </p:grpSpPr>
      <p:sp>
        <p:nvSpPr>
          <p:cNvPr id="209" name="Google Shape;209;p49"/>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lt1"/>
              </a:buClr>
              <a:buSzPts val="2000"/>
              <a:buFont typeface="Calibri"/>
              <a:buNone/>
              <a:defRPr b="1" i="0" sz="20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10" name="Google Shape;210;p49"/>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11" name="Google Shape;211;p49"/>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lt1"/>
              </a:buClr>
              <a:buSzPts val="1400"/>
              <a:buFont typeface="Arial"/>
              <a:buNone/>
              <a:defRPr b="0" i="0" sz="1400" u="none" cap="none" strike="noStrike">
                <a:solidFill>
                  <a:schemeClr val="lt1"/>
                </a:solidFill>
                <a:latin typeface="Calibri"/>
                <a:ea typeface="Calibri"/>
                <a:cs typeface="Calibri"/>
                <a:sym typeface="Calibri"/>
              </a:defRPr>
            </a:lvl1pPr>
            <a:lvl2pPr indent="-228600" lvl="1" marL="914400" marR="0" rtl="0" algn="l">
              <a:spcBef>
                <a:spcPts val="240"/>
              </a:spcBef>
              <a:spcAft>
                <a:spcPts val="0"/>
              </a:spcAft>
              <a:buClr>
                <a:schemeClr val="lt1"/>
              </a:buClr>
              <a:buSzPts val="1200"/>
              <a:buFont typeface="Arial"/>
              <a:buNone/>
              <a:defRPr b="0" i="0" sz="1200" u="none" cap="none" strike="noStrike">
                <a:solidFill>
                  <a:schemeClr val="lt1"/>
                </a:solidFill>
                <a:latin typeface="Calibri"/>
                <a:ea typeface="Calibri"/>
                <a:cs typeface="Calibri"/>
                <a:sym typeface="Calibri"/>
              </a:defRPr>
            </a:lvl2pPr>
            <a:lvl3pPr indent="-228600" lvl="2" marL="1371600" marR="0" rtl="0" algn="l">
              <a:spcBef>
                <a:spcPts val="2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3pPr>
            <a:lvl4pPr indent="-228600" lvl="3" marL="1828800" marR="0" rtl="0" algn="l">
              <a:spcBef>
                <a:spcPts val="180"/>
              </a:spcBef>
              <a:spcAft>
                <a:spcPts val="0"/>
              </a:spcAft>
              <a:buClr>
                <a:schemeClr val="lt1"/>
              </a:buClr>
              <a:buSzPts val="900"/>
              <a:buFont typeface="Arial"/>
              <a:buNone/>
              <a:defRPr b="0" i="0" sz="900" u="none" cap="none" strike="noStrike">
                <a:solidFill>
                  <a:schemeClr val="lt1"/>
                </a:solidFill>
                <a:latin typeface="Calibri"/>
                <a:ea typeface="Calibri"/>
                <a:cs typeface="Calibri"/>
                <a:sym typeface="Calibri"/>
              </a:defRPr>
            </a:lvl4pPr>
            <a:lvl5pPr indent="-228600" lvl="4" marL="2286000" marR="0" rtl="0" algn="l">
              <a:spcBef>
                <a:spcPts val="180"/>
              </a:spcBef>
              <a:spcAft>
                <a:spcPts val="0"/>
              </a:spcAft>
              <a:buClr>
                <a:schemeClr val="lt1"/>
              </a:buClr>
              <a:buSzPts val="900"/>
              <a:buFont typeface="Arial"/>
              <a:buNone/>
              <a:defRPr b="0" i="0" sz="900" u="none" cap="none" strike="noStrike">
                <a:solidFill>
                  <a:schemeClr val="lt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12" name="Google Shape;212;p4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3" name="Google Shape;213;p4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4" name="Google Shape;214;p4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15" name="Shape 215"/>
        <p:cNvGrpSpPr/>
        <p:nvPr/>
      </p:nvGrpSpPr>
      <p:grpSpPr>
        <a:xfrm>
          <a:off x="0" y="0"/>
          <a:ext cx="0" cy="0"/>
          <a:chOff x="0" y="0"/>
          <a:chExt cx="0" cy="0"/>
        </a:xfrm>
      </p:grpSpPr>
      <p:sp>
        <p:nvSpPr>
          <p:cNvPr id="216" name="Google Shape;216;p50"/>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17" name="Google Shape;217;p50"/>
          <p:cNvSpPr txBox="1"/>
          <p:nvPr>
            <p:ph idx="1" type="body"/>
          </p:nvPr>
        </p:nvSpPr>
        <p:spPr>
          <a:xfrm rot="5400000">
            <a:off x="1981200" y="-457200"/>
            <a:ext cx="5181600"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18" name="Google Shape;218;p5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9" name="Google Shape;219;p5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Google Shape;220;p5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ustom Layout">
  <p:cSld name="Custom Layout">
    <p:spTree>
      <p:nvGrpSpPr>
        <p:cNvPr id="221" name="Shape 221"/>
        <p:cNvGrpSpPr/>
        <p:nvPr/>
      </p:nvGrpSpPr>
      <p:grpSpPr>
        <a:xfrm>
          <a:off x="0" y="0"/>
          <a:ext cx="0" cy="0"/>
          <a:chOff x="0" y="0"/>
          <a:chExt cx="0" cy="0"/>
        </a:xfrm>
      </p:grpSpPr>
      <p:sp>
        <p:nvSpPr>
          <p:cNvPr id="222" name="Google Shape;222;p51"/>
          <p:cNvSpPr txBox="1"/>
          <p:nvPr>
            <p:ph type="title"/>
          </p:nvPr>
        </p:nvSpPr>
        <p:spPr>
          <a:xfrm>
            <a:off x="457200" y="273050"/>
            <a:ext cx="8224800" cy="11397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23" name="Google Shape;223;p51"/>
          <p:cNvSpPr txBox="1"/>
          <p:nvPr>
            <p:ph idx="10" type="dt"/>
          </p:nvPr>
        </p:nvSpPr>
        <p:spPr>
          <a:xfrm>
            <a:off x="457200" y="6246813"/>
            <a:ext cx="2125800" cy="4683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4" name="Google Shape;224;p51"/>
          <p:cNvSpPr txBox="1"/>
          <p:nvPr>
            <p:ph idx="11" type="ftr"/>
          </p:nvPr>
        </p:nvSpPr>
        <p:spPr>
          <a:xfrm>
            <a:off x="3127375" y="6246813"/>
            <a:ext cx="2894100" cy="4683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5" name="Google Shape;225;p51"/>
          <p:cNvSpPr txBox="1"/>
          <p:nvPr>
            <p:ph idx="12" type="sldNum"/>
          </p:nvPr>
        </p:nvSpPr>
        <p:spPr>
          <a:xfrm>
            <a:off x="6556375" y="6246813"/>
            <a:ext cx="2125800" cy="468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226" name="Shape 226"/>
        <p:cNvGrpSpPr/>
        <p:nvPr/>
      </p:nvGrpSpPr>
      <p:grpSpPr>
        <a:xfrm>
          <a:off x="0" y="0"/>
          <a:ext cx="0" cy="0"/>
          <a:chOff x="0" y="0"/>
          <a:chExt cx="0" cy="0"/>
        </a:xfrm>
      </p:grpSpPr>
      <p:sp>
        <p:nvSpPr>
          <p:cNvPr id="227" name="Google Shape;227;p52"/>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28" name="Google Shape;228;p52"/>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9" name="Google Shape;229;p5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0" name="Google Shape;230;p5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1" name="Google Shape;231;p5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5.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3.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theme" Target="../theme/theme4.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theme" Target="../theme/theme2.xml"/><Relationship Id="rId12" Type="http://schemas.openxmlformats.org/officeDocument/2006/relationships/slideLayout" Target="../slideLayouts/slideLayout48.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 name="Shape 5"/>
        <p:cNvGrpSpPr/>
        <p:nvPr/>
      </p:nvGrpSpPr>
      <p:grpSpPr>
        <a:xfrm>
          <a:off x="0" y="0"/>
          <a:ext cx="0" cy="0"/>
          <a:chOff x="0" y="0"/>
          <a:chExt cx="0" cy="0"/>
        </a:xfrm>
      </p:grpSpPr>
      <p:sp>
        <p:nvSpPr>
          <p:cNvPr id="6" name="Google Shape;6;p1"/>
          <p:cNvSpPr txBox="1"/>
          <p:nvPr>
            <p:ph type="title"/>
          </p:nvPr>
        </p:nvSpPr>
        <p:spPr>
          <a:xfrm>
            <a:off x="457200" y="122400"/>
            <a:ext cx="8228880" cy="79128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 name="Google Shape;7;p1"/>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 name="Shape 54"/>
        <p:cNvGrpSpPr/>
        <p:nvPr/>
      </p:nvGrpSpPr>
      <p:grpSpPr>
        <a:xfrm>
          <a:off x="0" y="0"/>
          <a:ext cx="0" cy="0"/>
          <a:chOff x="0" y="0"/>
          <a:chExt cx="0" cy="0"/>
        </a:xfrm>
      </p:grpSpPr>
      <p:sp>
        <p:nvSpPr>
          <p:cNvPr id="55" name="Google Shape;55;p14"/>
          <p:cNvSpPr txBox="1"/>
          <p:nvPr>
            <p:ph type="title"/>
          </p:nvPr>
        </p:nvSpPr>
        <p:spPr>
          <a:xfrm>
            <a:off x="457200" y="122400"/>
            <a:ext cx="8228880" cy="79128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6" name="Google Shape;56;p14"/>
          <p:cNvSpPr txBox="1"/>
          <p:nvPr>
            <p:ph idx="1" type="body"/>
          </p:nvPr>
        </p:nvSpPr>
        <p:spPr>
          <a:xfrm>
            <a:off x="457200" y="1066680"/>
            <a:ext cx="8228880" cy="518076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27"/>
          <p:cNvSpPr txBox="1"/>
          <p:nvPr>
            <p:ph type="title"/>
          </p:nvPr>
        </p:nvSpPr>
        <p:spPr>
          <a:xfrm>
            <a:off x="457200" y="273600"/>
            <a:ext cx="8229240" cy="114480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5" name="Google Shape;105;p27"/>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595959"/>
            </a:gs>
            <a:gs pos="100000">
              <a:schemeClr val="dk1"/>
            </a:gs>
          </a:gsLst>
          <a:path path="circle">
            <a:fillToRect b="50%" l="50%" r="50%" t="50%"/>
          </a:path>
          <a:tileRect/>
        </a:gradFill>
      </p:bgPr>
    </p:bg>
    <p:spTree>
      <p:nvGrpSpPr>
        <p:cNvPr id="152" name="Shape 152"/>
        <p:cNvGrpSpPr/>
        <p:nvPr/>
      </p:nvGrpSpPr>
      <p:grpSpPr>
        <a:xfrm>
          <a:off x="0" y="0"/>
          <a:ext cx="0" cy="0"/>
          <a:chOff x="0" y="0"/>
          <a:chExt cx="0" cy="0"/>
        </a:xfrm>
      </p:grpSpPr>
      <p:sp>
        <p:nvSpPr>
          <p:cNvPr id="153" name="Google Shape;153;p40"/>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54" name="Google Shape;154;p40"/>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5" name="Google Shape;155;p4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6" name="Google Shape;156;p4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 name="Google Shape;157;p4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 Id="rId3" Type="http://schemas.openxmlformats.org/officeDocument/2006/relationships/image" Target="../media/image12.gif"/><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xml"/><Relationship Id="rId3"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9.xml"/><Relationship Id="rId3" Type="http://schemas.openxmlformats.org/officeDocument/2006/relationships/image" Target="../media/image7.gif"/><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0.xml"/><Relationship Id="rId3" Type="http://schemas.openxmlformats.org/officeDocument/2006/relationships/image" Target="../media/image2.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1.xml"/><Relationship Id="rId3" Type="http://schemas.openxmlformats.org/officeDocument/2006/relationships/image" Target="../media/image2.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21.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 Id="rId3" Type="http://schemas.openxmlformats.org/officeDocument/2006/relationships/image" Target="../media/image8.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5.xml"/><Relationship Id="rId3" Type="http://schemas.openxmlformats.org/officeDocument/2006/relationships/image" Target="../media/image18.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11.jp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16.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 Id="rId3" Type="http://schemas.openxmlformats.org/officeDocument/2006/relationships/image" Target="../media/image25.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 Id="rId3" Type="http://schemas.openxmlformats.org/officeDocument/2006/relationships/hyperlink" Target="http://www.iiap.res.in/personnel/reks/software/javascript/calclst.php"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53"/>
          <p:cNvSpPr/>
          <p:nvPr/>
        </p:nvSpPr>
        <p:spPr>
          <a:xfrm>
            <a:off x="685800" y="2130480"/>
            <a:ext cx="7771680" cy="146916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Calibri"/>
                <a:ea typeface="Calibri"/>
                <a:cs typeface="Calibri"/>
                <a:sym typeface="Calibri"/>
              </a:rPr>
              <a:t>Time</a:t>
            </a:r>
            <a:r>
              <a:rPr lang="en-US" sz="4400">
                <a:latin typeface="Calibri"/>
                <a:ea typeface="Calibri"/>
                <a:cs typeface="Calibri"/>
                <a:sym typeface="Calibri"/>
              </a:rPr>
              <a:t>, </a:t>
            </a:r>
            <a:r>
              <a:rPr b="0" i="0" lang="en-US" sz="4400" u="none" cap="none" strike="noStrike">
                <a:solidFill>
                  <a:srgbClr val="000000"/>
                </a:solidFill>
                <a:latin typeface="Calibri"/>
                <a:ea typeface="Calibri"/>
                <a:cs typeface="Calibri"/>
                <a:sym typeface="Calibri"/>
              </a:rPr>
              <a:t>Planning Observations, and Coordinate Systems</a:t>
            </a:r>
            <a:endParaRPr b="0" i="0" sz="1800" u="none" cap="none" strike="noStrike">
              <a:solidFill>
                <a:srgbClr val="000000"/>
              </a:solidFill>
              <a:latin typeface="Arial"/>
              <a:ea typeface="Arial"/>
              <a:cs typeface="Arial"/>
              <a:sym typeface="Arial"/>
            </a:endParaRPr>
          </a:p>
        </p:txBody>
      </p:sp>
      <p:sp>
        <p:nvSpPr>
          <p:cNvPr id="237" name="Google Shape;237;p53"/>
          <p:cNvSpPr/>
          <p:nvPr/>
        </p:nvSpPr>
        <p:spPr>
          <a:xfrm>
            <a:off x="1371600" y="3886200"/>
            <a:ext cx="6400080" cy="175176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41" name="Shape 241"/>
        <p:cNvGrpSpPr/>
        <p:nvPr/>
      </p:nvGrpSpPr>
      <p:grpSpPr>
        <a:xfrm>
          <a:off x="0" y="0"/>
          <a:ext cx="0" cy="0"/>
          <a:chOff x="0" y="0"/>
          <a:chExt cx="0" cy="0"/>
        </a:xfrm>
      </p:grpSpPr>
      <p:sp>
        <p:nvSpPr>
          <p:cNvPr id="242" name="Google Shape;242;p54"/>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b="0" i="0" lang="en-US" sz="4400" u="none" cap="none" strike="noStrike">
                <a:solidFill>
                  <a:srgbClr val="000000"/>
                </a:solidFill>
                <a:latin typeface="Calibri"/>
                <a:ea typeface="Calibri"/>
                <a:cs typeface="Calibri"/>
                <a:sym typeface="Calibri"/>
              </a:rPr>
              <a:t>Spherical Coordinate Systems</a:t>
            </a:r>
            <a:endParaRPr b="0" i="0" sz="4400" u="none" cap="none" strike="noStrike">
              <a:solidFill>
                <a:srgbClr val="000000"/>
              </a:solidFill>
              <a:latin typeface="Calibri"/>
              <a:ea typeface="Calibri"/>
              <a:cs typeface="Calibri"/>
              <a:sym typeface="Calibri"/>
            </a:endParaRPr>
          </a:p>
        </p:txBody>
      </p:sp>
      <p:sp>
        <p:nvSpPr>
          <p:cNvPr id="243" name="Google Shape;243;p54"/>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3200"/>
              <a:buFont typeface="Arial"/>
              <a:buNone/>
            </a:pPr>
            <a:r>
              <a:rPr b="0" i="0" lang="en-US" sz="3200" u="none" cap="none" strike="noStrike">
                <a:solidFill>
                  <a:srgbClr val="000000"/>
                </a:solidFill>
                <a:latin typeface="Calibri"/>
                <a:ea typeface="Calibri"/>
                <a:cs typeface="Calibri"/>
                <a:sym typeface="Calibri"/>
              </a:rPr>
              <a:t>Astronomers use spherical coordinate systems, but many different versions.</a:t>
            </a:r>
            <a:endParaRPr b="0" i="0" sz="3200" u="none" cap="none" strike="noStrike">
              <a:solidFill>
                <a:srgbClr val="000000"/>
              </a:solidFill>
              <a:latin typeface="Calibri"/>
              <a:ea typeface="Calibri"/>
              <a:cs typeface="Calibri"/>
              <a:sym typeface="Calibri"/>
            </a:endParaRPr>
          </a:p>
        </p:txBody>
      </p:sp>
      <p:pic>
        <p:nvPicPr>
          <p:cNvPr descr="http://en.citizendium.org/images/thumb/2/2f/Spherical_polar.png/250px-Spherical_polar.png" id="244" name="Google Shape;244;p54"/>
          <p:cNvPicPr preferRelativeResize="0"/>
          <p:nvPr/>
        </p:nvPicPr>
        <p:blipFill rotWithShape="1">
          <a:blip r:embed="rId3">
            <a:alphaModFix/>
          </a:blip>
          <a:srcRect b="0" l="0" r="0" t="0"/>
          <a:stretch/>
        </p:blipFill>
        <p:spPr>
          <a:xfrm>
            <a:off x="609600" y="2438400"/>
            <a:ext cx="4038600" cy="3581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48" name="Shape 248"/>
        <p:cNvGrpSpPr/>
        <p:nvPr/>
      </p:nvGrpSpPr>
      <p:grpSpPr>
        <a:xfrm>
          <a:off x="0" y="0"/>
          <a:ext cx="0" cy="0"/>
          <a:chOff x="0" y="0"/>
          <a:chExt cx="0" cy="0"/>
        </a:xfrm>
      </p:grpSpPr>
      <p:sp>
        <p:nvSpPr>
          <p:cNvPr id="249" name="Google Shape;249;p55"/>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b="0" i="0" lang="en-US" sz="4400" u="none" cap="none" strike="noStrike">
                <a:solidFill>
                  <a:srgbClr val="000000"/>
                </a:solidFill>
                <a:latin typeface="Calibri"/>
                <a:ea typeface="Calibri"/>
                <a:cs typeface="Calibri"/>
                <a:sym typeface="Calibri"/>
              </a:rPr>
              <a:t>1. Longitude + Latitude on Earth</a:t>
            </a:r>
            <a:endParaRPr b="0" i="0" sz="4400" u="none" cap="none" strike="noStrike">
              <a:solidFill>
                <a:srgbClr val="000000"/>
              </a:solidFill>
              <a:latin typeface="Calibri"/>
              <a:ea typeface="Calibri"/>
              <a:cs typeface="Calibri"/>
              <a:sym typeface="Calibri"/>
            </a:endParaRPr>
          </a:p>
        </p:txBody>
      </p:sp>
      <p:sp>
        <p:nvSpPr>
          <p:cNvPr id="250" name="Google Shape;250;p55"/>
          <p:cNvSpPr txBox="1"/>
          <p:nvPr>
            <p:ph idx="1" type="body"/>
          </p:nvPr>
        </p:nvSpPr>
        <p:spPr>
          <a:xfrm>
            <a:off x="452718" y="4419600"/>
            <a:ext cx="8229600" cy="2034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1600"/>
              <a:buFont typeface="Arial"/>
              <a:buNone/>
            </a:pPr>
            <a:r>
              <a:rPr b="0" i="0" lang="en-US" sz="1600" u="none" cap="none" strike="noStrike">
                <a:solidFill>
                  <a:srgbClr val="000000"/>
                </a:solidFill>
                <a:latin typeface="Calibri"/>
                <a:ea typeface="Calibri"/>
                <a:cs typeface="Calibri"/>
                <a:sym typeface="Calibri"/>
              </a:rPr>
              <a:t>For this system:</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Longitude (longitude)</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Latitude (latitude)</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The Prime Meridian (0 longitude) (Grenwich, England) (increasing CCW from north pole)</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The Equator (0 latitude)</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Origin is the center of the Earth</a:t>
            </a:r>
            <a:endParaRPr>
              <a:solidFill>
                <a:srgbClr val="000000"/>
              </a:solidFill>
            </a:endParaRPr>
          </a:p>
          <a:p>
            <a:pPr indent="0" lvl="0" marL="0" marR="0" rtl="0" algn="l">
              <a:spcBef>
                <a:spcPts val="320"/>
              </a:spcBef>
              <a:spcAft>
                <a:spcPts val="0"/>
              </a:spcAft>
              <a:buClr>
                <a:schemeClr val="lt1"/>
              </a:buClr>
              <a:buSzPts val="1600"/>
              <a:buFont typeface="Arial"/>
              <a:buNone/>
            </a:pPr>
            <a:r>
              <a:rPr b="0" i="0" lang="en-US" sz="1600" u="none" cap="none" strike="noStrike">
                <a:solidFill>
                  <a:srgbClr val="000000"/>
                </a:solidFill>
                <a:latin typeface="Calibri"/>
                <a:ea typeface="Calibri"/>
                <a:cs typeface="Calibri"/>
                <a:sym typeface="Calibri"/>
              </a:rPr>
              <a:t>Poles are north and south pole</a:t>
            </a:r>
            <a:endParaRPr b="0" i="0" sz="1600" u="none" cap="none" strike="noStrike">
              <a:solidFill>
                <a:srgbClr val="000000"/>
              </a:solidFill>
              <a:latin typeface="Calibri"/>
              <a:ea typeface="Calibri"/>
              <a:cs typeface="Calibri"/>
              <a:sym typeface="Calibri"/>
            </a:endParaRPr>
          </a:p>
        </p:txBody>
      </p:sp>
      <p:pic>
        <p:nvPicPr>
          <p:cNvPr descr="http://www.geo.hunter.cuny.edu/aierulli/gis2/lectures/Lecture2/fig2-6_sherical_coordinate.gif" id="251" name="Google Shape;251;p55"/>
          <p:cNvPicPr preferRelativeResize="0"/>
          <p:nvPr/>
        </p:nvPicPr>
        <p:blipFill rotWithShape="1">
          <a:blip r:embed="rId3">
            <a:alphaModFix/>
          </a:blip>
          <a:srcRect b="0" l="0" r="0" t="17600"/>
          <a:stretch/>
        </p:blipFill>
        <p:spPr>
          <a:xfrm>
            <a:off x="5867400" y="1301526"/>
            <a:ext cx="3048000" cy="2959546"/>
          </a:xfrm>
          <a:prstGeom prst="rect">
            <a:avLst/>
          </a:prstGeom>
          <a:noFill/>
          <a:ln>
            <a:noFill/>
          </a:ln>
        </p:spPr>
      </p:pic>
      <p:pic>
        <p:nvPicPr>
          <p:cNvPr descr="File:Latitude and Longitude of the Earth.svg" id="252" name="Google Shape;252;p55"/>
          <p:cNvPicPr preferRelativeResize="0"/>
          <p:nvPr/>
        </p:nvPicPr>
        <p:blipFill rotWithShape="1">
          <a:blip r:embed="rId4">
            <a:alphaModFix/>
          </a:blip>
          <a:srcRect b="0" l="0" r="0" t="0"/>
          <a:stretch/>
        </p:blipFill>
        <p:spPr>
          <a:xfrm>
            <a:off x="268234" y="1301526"/>
            <a:ext cx="5675367" cy="2959548"/>
          </a:xfrm>
          <a:prstGeom prst="rect">
            <a:avLst/>
          </a:prstGeom>
          <a:solidFill>
            <a:schemeClr val="lt1"/>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56" name="Shape 256"/>
        <p:cNvGrpSpPr/>
        <p:nvPr/>
      </p:nvGrpSpPr>
      <p:grpSpPr>
        <a:xfrm>
          <a:off x="0" y="0"/>
          <a:ext cx="0" cy="0"/>
          <a:chOff x="0" y="0"/>
          <a:chExt cx="0" cy="0"/>
        </a:xfrm>
      </p:grpSpPr>
      <p:sp>
        <p:nvSpPr>
          <p:cNvPr id="257" name="Google Shape;257;p56"/>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b="0" i="0" lang="en-US" sz="4400" u="none" cap="none" strike="noStrike">
                <a:solidFill>
                  <a:srgbClr val="000000"/>
                </a:solidFill>
                <a:latin typeface="Calibri"/>
                <a:ea typeface="Calibri"/>
                <a:cs typeface="Calibri"/>
                <a:sym typeface="Calibri"/>
              </a:rPr>
              <a:t>2. Horizontal or Alt/Az or El/Az</a:t>
            </a:r>
            <a:endParaRPr b="0" i="0" sz="4400" u="none" cap="none" strike="noStrike">
              <a:solidFill>
                <a:srgbClr val="000000"/>
              </a:solidFill>
              <a:latin typeface="Calibri"/>
              <a:ea typeface="Calibri"/>
              <a:cs typeface="Calibri"/>
              <a:sym typeface="Calibri"/>
            </a:endParaRPr>
          </a:p>
        </p:txBody>
      </p:sp>
      <p:sp>
        <p:nvSpPr>
          <p:cNvPr id="258" name="Google Shape;258;p56"/>
          <p:cNvSpPr txBox="1"/>
          <p:nvPr>
            <p:ph idx="1" type="body"/>
          </p:nvPr>
        </p:nvSpPr>
        <p:spPr>
          <a:xfrm>
            <a:off x="452718" y="4419600"/>
            <a:ext cx="8229600" cy="2034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1600"/>
              <a:buFont typeface="Arial"/>
              <a:buNone/>
            </a:pPr>
            <a:r>
              <a:rPr b="0" i="0" lang="en-US" sz="1600" u="none" cap="none" strike="noStrike">
                <a:solidFill>
                  <a:srgbClr val="000000"/>
                </a:solidFill>
                <a:latin typeface="Calibri"/>
                <a:ea typeface="Calibri"/>
                <a:cs typeface="Calibri"/>
                <a:sym typeface="Calibri"/>
              </a:rPr>
              <a:t>For this system:</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Azimuth (A) (longitude)</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Altitude (a) (latitude)</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North (0 longitude) (increasing CW from zenith)</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The horizon (0 latitude)</a:t>
            </a:r>
            <a:endParaRPr>
              <a:solidFill>
                <a:srgbClr val="000000"/>
              </a:solidFill>
            </a:endParaRPr>
          </a:p>
          <a:p>
            <a:pPr indent="-514350" lvl="0" marL="514350" marR="0" rtl="0" algn="l">
              <a:spcBef>
                <a:spcPts val="320"/>
              </a:spcBef>
              <a:spcAft>
                <a:spcPts val="0"/>
              </a:spcAft>
              <a:buClr>
                <a:srgbClr val="000000"/>
              </a:buClr>
              <a:buSzPts val="1600"/>
              <a:buFont typeface="Arial"/>
              <a:buAutoNum type="arabicParenR"/>
            </a:pPr>
            <a:r>
              <a:rPr b="0" i="0" lang="en-US" sz="1600" u="none" cap="none" strike="noStrike">
                <a:solidFill>
                  <a:srgbClr val="000000"/>
                </a:solidFill>
                <a:latin typeface="Calibri"/>
                <a:ea typeface="Calibri"/>
                <a:cs typeface="Calibri"/>
                <a:sym typeface="Calibri"/>
              </a:rPr>
              <a:t>Origin is the observer</a:t>
            </a:r>
            <a:endParaRPr>
              <a:solidFill>
                <a:srgbClr val="000000"/>
              </a:solidFill>
            </a:endParaRPr>
          </a:p>
          <a:p>
            <a:pPr indent="0" lvl="0" marL="0" marR="0" rtl="0" algn="l">
              <a:spcBef>
                <a:spcPts val="320"/>
              </a:spcBef>
              <a:spcAft>
                <a:spcPts val="0"/>
              </a:spcAft>
              <a:buClr>
                <a:schemeClr val="lt1"/>
              </a:buClr>
              <a:buSzPts val="1600"/>
              <a:buFont typeface="Arial"/>
              <a:buNone/>
            </a:pPr>
            <a:r>
              <a:rPr b="0" i="0" lang="en-US" sz="1600" u="none" cap="none" strike="noStrike">
                <a:solidFill>
                  <a:srgbClr val="000000"/>
                </a:solidFill>
                <a:latin typeface="Calibri"/>
                <a:ea typeface="Calibri"/>
                <a:cs typeface="Calibri"/>
                <a:sym typeface="Calibri"/>
              </a:rPr>
              <a:t>Poles are zenith and nadir</a:t>
            </a:r>
            <a:endParaRPr>
              <a:solidFill>
                <a:srgbClr val="000000"/>
              </a:solidFill>
            </a:endParaRPr>
          </a:p>
          <a:p>
            <a:pPr indent="0" lvl="0" marL="0" marR="0" rtl="0" algn="ctr">
              <a:spcBef>
                <a:spcPts val="320"/>
              </a:spcBef>
              <a:spcAft>
                <a:spcPts val="0"/>
              </a:spcAft>
              <a:buClr>
                <a:schemeClr val="lt1"/>
              </a:buClr>
              <a:buSzPts val="1600"/>
              <a:buFont typeface="Arial"/>
              <a:buNone/>
            </a:pPr>
            <a:r>
              <a:rPr b="0" i="0" lang="en-US" sz="1600" u="none" cap="none" strike="noStrike">
                <a:solidFill>
                  <a:srgbClr val="000000"/>
                </a:solidFill>
                <a:latin typeface="Calibri"/>
                <a:ea typeface="Calibri"/>
                <a:cs typeface="Calibri"/>
                <a:sym typeface="Calibri"/>
              </a:rPr>
              <a:t>Zenith distance is 90 - altitude</a:t>
            </a:r>
            <a:endParaRPr b="0" i="0" sz="1600" u="none" cap="none" strike="noStrike">
              <a:solidFill>
                <a:srgbClr val="000000"/>
              </a:solidFill>
              <a:latin typeface="Calibri"/>
              <a:ea typeface="Calibri"/>
              <a:cs typeface="Calibri"/>
              <a:sym typeface="Calibri"/>
            </a:endParaRPr>
          </a:p>
        </p:txBody>
      </p:sp>
      <p:pic>
        <p:nvPicPr>
          <p:cNvPr descr="http://upload.wikimedia.org/wikipedia/commons/thumb/f/f7/Azimuth-Altitude_schematic.svg/1000px-Azimuth-Altitude_schematic.svg.png" id="259" name="Google Shape;259;p56"/>
          <p:cNvPicPr preferRelativeResize="0"/>
          <p:nvPr/>
        </p:nvPicPr>
        <p:blipFill rotWithShape="1">
          <a:blip r:embed="rId3">
            <a:alphaModFix/>
          </a:blip>
          <a:srcRect b="0" l="0" r="0" t="0"/>
          <a:stretch/>
        </p:blipFill>
        <p:spPr>
          <a:xfrm>
            <a:off x="3048000" y="1219200"/>
            <a:ext cx="3048001" cy="293522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63" name="Shape 263"/>
        <p:cNvGrpSpPr/>
        <p:nvPr/>
      </p:nvGrpSpPr>
      <p:grpSpPr>
        <a:xfrm>
          <a:off x="0" y="0"/>
          <a:ext cx="0" cy="0"/>
          <a:chOff x="0" y="0"/>
          <a:chExt cx="0" cy="0"/>
        </a:xfrm>
      </p:grpSpPr>
      <p:sp>
        <p:nvSpPr>
          <p:cNvPr id="264" name="Google Shape;264;p57"/>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b="0" i="0" lang="en-US" sz="4400" u="none" cap="none" strike="noStrike">
                <a:solidFill>
                  <a:srgbClr val="000000"/>
                </a:solidFill>
                <a:latin typeface="Calibri"/>
                <a:ea typeface="Calibri"/>
                <a:cs typeface="Calibri"/>
                <a:sym typeface="Calibri"/>
              </a:rPr>
              <a:t>3. Galactic</a:t>
            </a:r>
            <a:endParaRPr b="0" i="0" sz="4400" u="none" cap="none" strike="noStrike">
              <a:solidFill>
                <a:srgbClr val="000000"/>
              </a:solidFill>
              <a:latin typeface="Calibri"/>
              <a:ea typeface="Calibri"/>
              <a:cs typeface="Calibri"/>
              <a:sym typeface="Calibri"/>
            </a:endParaRPr>
          </a:p>
        </p:txBody>
      </p:sp>
      <p:sp>
        <p:nvSpPr>
          <p:cNvPr id="265" name="Google Shape;265;p57"/>
          <p:cNvSpPr txBox="1"/>
          <p:nvPr>
            <p:ph idx="1" type="body"/>
          </p:nvPr>
        </p:nvSpPr>
        <p:spPr>
          <a:xfrm>
            <a:off x="452718" y="4419600"/>
            <a:ext cx="8229600" cy="20343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For this system:</a:t>
            </a:r>
            <a:endParaRPr>
              <a:solidFill>
                <a:srgbClr val="000000"/>
              </a:solidFill>
            </a:endParaRPr>
          </a:p>
          <a:p>
            <a:pPr indent="-514350" lvl="0" marL="514350" marR="0" rtl="0" algn="l">
              <a:lnSpc>
                <a:spcPct val="80000"/>
              </a:lnSpc>
              <a:spcBef>
                <a:spcPts val="352"/>
              </a:spcBef>
              <a:spcAft>
                <a:spcPts val="0"/>
              </a:spcAft>
              <a:buClr>
                <a:srgbClr val="000000"/>
              </a:buClr>
              <a:buSzPts val="1760"/>
              <a:buFont typeface="Arial"/>
              <a:buAutoNum type="arabicParenR"/>
            </a:pPr>
            <a:r>
              <a:rPr b="0" i="0" lang="en-US" sz="1760" u="none" cap="none" strike="noStrike">
                <a:solidFill>
                  <a:srgbClr val="000000"/>
                </a:solidFill>
                <a:latin typeface="Calibri"/>
                <a:ea typeface="Calibri"/>
                <a:cs typeface="Calibri"/>
                <a:sym typeface="Calibri"/>
              </a:rPr>
              <a:t>Galactic longitude (</a:t>
            </a:r>
            <a:r>
              <a:rPr b="0" i="1" lang="en-US" sz="1760" u="none" cap="none" strike="noStrike">
                <a:solidFill>
                  <a:srgbClr val="000000"/>
                </a:solidFill>
                <a:latin typeface="Courgette"/>
                <a:ea typeface="Courgette"/>
                <a:cs typeface="Courgette"/>
                <a:sym typeface="Courgette"/>
              </a:rPr>
              <a:t>l</a:t>
            </a:r>
            <a:r>
              <a:rPr b="0" i="0" lang="en-US" sz="1760" u="none" cap="none" strike="noStrike">
                <a:solidFill>
                  <a:srgbClr val="000000"/>
                </a:solidFill>
                <a:latin typeface="Calibri"/>
                <a:ea typeface="Calibri"/>
                <a:cs typeface="Calibri"/>
                <a:sym typeface="Calibri"/>
              </a:rPr>
              <a:t>) (longitude) (increases CW from north Galactic pole)</a:t>
            </a:r>
            <a:endParaRPr>
              <a:solidFill>
                <a:srgbClr val="000000"/>
              </a:solidFill>
            </a:endParaRPr>
          </a:p>
          <a:p>
            <a:pPr indent="-514350" lvl="0" marL="514350" marR="0" rtl="0" algn="l">
              <a:lnSpc>
                <a:spcPct val="80000"/>
              </a:lnSpc>
              <a:spcBef>
                <a:spcPts val="352"/>
              </a:spcBef>
              <a:spcAft>
                <a:spcPts val="0"/>
              </a:spcAft>
              <a:buClr>
                <a:srgbClr val="000000"/>
              </a:buClr>
              <a:buSzPts val="1760"/>
              <a:buFont typeface="Arial"/>
              <a:buAutoNum type="arabicParenR"/>
            </a:pPr>
            <a:r>
              <a:rPr b="0" i="0" lang="en-US" sz="1760" u="none" cap="none" strike="noStrike">
                <a:solidFill>
                  <a:srgbClr val="000000"/>
                </a:solidFill>
                <a:latin typeface="Calibri"/>
                <a:ea typeface="Calibri"/>
                <a:cs typeface="Calibri"/>
                <a:sym typeface="Calibri"/>
              </a:rPr>
              <a:t>Galatic latitude (</a:t>
            </a:r>
            <a:r>
              <a:rPr b="0" i="1" lang="en-US" sz="1760" u="none" cap="none" strike="noStrike">
                <a:solidFill>
                  <a:srgbClr val="000000"/>
                </a:solidFill>
                <a:latin typeface="Calibri"/>
                <a:ea typeface="Calibri"/>
                <a:cs typeface="Calibri"/>
                <a:sym typeface="Calibri"/>
              </a:rPr>
              <a:t>b</a:t>
            </a:r>
            <a:r>
              <a:rPr b="0" i="0" lang="en-US" sz="1760" u="none" cap="none" strike="noStrike">
                <a:solidFill>
                  <a:srgbClr val="000000"/>
                </a:solidFill>
                <a:latin typeface="Calibri"/>
                <a:ea typeface="Calibri"/>
                <a:cs typeface="Calibri"/>
                <a:sym typeface="Calibri"/>
              </a:rPr>
              <a:t>) (latitude)</a:t>
            </a:r>
            <a:endParaRPr b="0" i="0" sz="1760" u="none" cap="none" strike="noStrike">
              <a:solidFill>
                <a:srgbClr val="000000"/>
              </a:solidFill>
              <a:latin typeface="Calibri"/>
              <a:ea typeface="Calibri"/>
              <a:cs typeface="Calibri"/>
              <a:sym typeface="Calibri"/>
            </a:endParaRPr>
          </a:p>
          <a:p>
            <a:pPr indent="-514350" lvl="0" marL="514350" marR="0" rtl="0" algn="l">
              <a:lnSpc>
                <a:spcPct val="80000"/>
              </a:lnSpc>
              <a:spcBef>
                <a:spcPts val="352"/>
              </a:spcBef>
              <a:spcAft>
                <a:spcPts val="0"/>
              </a:spcAft>
              <a:buClr>
                <a:srgbClr val="000000"/>
              </a:buClr>
              <a:buSzPts val="1760"/>
              <a:buFont typeface="Arial"/>
              <a:buAutoNum type="arabicParenR"/>
            </a:pPr>
            <a:r>
              <a:rPr b="0" i="0" lang="en-US" sz="1760" u="none" cap="none" strike="noStrike">
                <a:solidFill>
                  <a:srgbClr val="000000"/>
                </a:solidFill>
                <a:latin typeface="Calibri"/>
                <a:ea typeface="Calibri"/>
                <a:cs typeface="Calibri"/>
                <a:sym typeface="Calibri"/>
              </a:rPr>
              <a:t>The Galactic center (0 longitude)</a:t>
            </a:r>
            <a:endParaRPr>
              <a:solidFill>
                <a:srgbClr val="000000"/>
              </a:solidFill>
            </a:endParaRPr>
          </a:p>
          <a:p>
            <a:pPr indent="-514350" lvl="0" marL="514350" marR="0" rtl="0" algn="l">
              <a:lnSpc>
                <a:spcPct val="80000"/>
              </a:lnSpc>
              <a:spcBef>
                <a:spcPts val="352"/>
              </a:spcBef>
              <a:spcAft>
                <a:spcPts val="0"/>
              </a:spcAft>
              <a:buClr>
                <a:srgbClr val="000000"/>
              </a:buClr>
              <a:buSzPts val="1760"/>
              <a:buFont typeface="Arial"/>
              <a:buAutoNum type="arabicParenR"/>
            </a:pPr>
            <a:r>
              <a:rPr b="0" i="0" lang="en-US" sz="1760" u="none" cap="none" strike="noStrike">
                <a:solidFill>
                  <a:srgbClr val="000000"/>
                </a:solidFill>
                <a:latin typeface="Calibri"/>
                <a:ea typeface="Calibri"/>
                <a:cs typeface="Calibri"/>
                <a:sym typeface="Calibri"/>
              </a:rPr>
              <a:t>The Galactic plane (0 latitude)</a:t>
            </a:r>
            <a:endParaRPr>
              <a:solidFill>
                <a:srgbClr val="000000"/>
              </a:solidFill>
            </a:endParaRPr>
          </a:p>
          <a:p>
            <a:pPr indent="-514350" lvl="0" marL="514350" marR="0" rtl="0" algn="l">
              <a:lnSpc>
                <a:spcPct val="80000"/>
              </a:lnSpc>
              <a:spcBef>
                <a:spcPts val="352"/>
              </a:spcBef>
              <a:spcAft>
                <a:spcPts val="0"/>
              </a:spcAft>
              <a:buClr>
                <a:srgbClr val="000000"/>
              </a:buClr>
              <a:buSzPts val="1760"/>
              <a:buFont typeface="Arial"/>
              <a:buAutoNum type="arabicParenR"/>
            </a:pPr>
            <a:r>
              <a:rPr b="0" i="0" lang="en-US" sz="1760" u="none" cap="none" strike="noStrike">
                <a:solidFill>
                  <a:srgbClr val="000000"/>
                </a:solidFill>
                <a:latin typeface="Calibri"/>
                <a:ea typeface="Calibri"/>
                <a:cs typeface="Calibri"/>
                <a:sym typeface="Calibri"/>
              </a:rPr>
              <a:t>Center of the Sun</a:t>
            </a:r>
            <a:endParaRPr>
              <a:solidFill>
                <a:srgbClr val="000000"/>
              </a:solidFill>
            </a:endParaRPr>
          </a:p>
          <a:p>
            <a:pPr indent="0" lvl="0" marL="0" marR="0" rtl="0" algn="l">
              <a:lnSpc>
                <a:spcPct val="80000"/>
              </a:lnSpc>
              <a:spcBef>
                <a:spcPts val="352"/>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Poles are north and south Galactic poles</a:t>
            </a:r>
            <a:endParaRPr b="0" i="0" sz="1760" u="none" cap="none" strike="noStrike">
              <a:solidFill>
                <a:srgbClr val="000000"/>
              </a:solidFill>
              <a:latin typeface="Calibri"/>
              <a:ea typeface="Calibri"/>
              <a:cs typeface="Calibri"/>
              <a:sym typeface="Calibri"/>
            </a:endParaRPr>
          </a:p>
        </p:txBody>
      </p:sp>
      <p:pic>
        <p:nvPicPr>
          <p:cNvPr descr="http://www.thinkastronomy.com/M13/Manual/common/galactic_coords_files/page1_1.jpg" id="266" name="Google Shape;266;p57"/>
          <p:cNvPicPr preferRelativeResize="0"/>
          <p:nvPr/>
        </p:nvPicPr>
        <p:blipFill rotWithShape="1">
          <a:blip r:embed="rId3">
            <a:alphaModFix/>
          </a:blip>
          <a:srcRect b="0" l="0" r="0" t="0"/>
          <a:stretch/>
        </p:blipFill>
        <p:spPr>
          <a:xfrm>
            <a:off x="1222375" y="1289951"/>
            <a:ext cx="3197225" cy="2898248"/>
          </a:xfrm>
          <a:prstGeom prst="rect">
            <a:avLst/>
          </a:prstGeom>
          <a:noFill/>
          <a:ln>
            <a:noFill/>
          </a:ln>
        </p:spPr>
      </p:pic>
      <p:pic>
        <p:nvPicPr>
          <p:cNvPr descr="http://www.daviddarling.info/images/galactic_coordinates.jpg" id="267" name="Google Shape;267;p57"/>
          <p:cNvPicPr preferRelativeResize="0"/>
          <p:nvPr/>
        </p:nvPicPr>
        <p:blipFill rotWithShape="1">
          <a:blip r:embed="rId4">
            <a:alphaModFix/>
          </a:blip>
          <a:srcRect b="0" l="0" r="0" t="0"/>
          <a:stretch/>
        </p:blipFill>
        <p:spPr>
          <a:xfrm>
            <a:off x="4686300" y="1289951"/>
            <a:ext cx="2781300" cy="28971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71" name="Shape 271"/>
        <p:cNvGrpSpPr/>
        <p:nvPr/>
      </p:nvGrpSpPr>
      <p:grpSpPr>
        <a:xfrm>
          <a:off x="0" y="0"/>
          <a:ext cx="0" cy="0"/>
          <a:chOff x="0" y="0"/>
          <a:chExt cx="0" cy="0"/>
        </a:xfrm>
      </p:grpSpPr>
      <p:sp>
        <p:nvSpPr>
          <p:cNvPr id="272" name="Google Shape;272;p58"/>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t/>
            </a:r>
            <a:endParaRPr b="0" i="0" sz="4400" u="none" cap="none" strike="noStrike">
              <a:solidFill>
                <a:schemeClr val="lt1"/>
              </a:solidFill>
              <a:latin typeface="Calibri"/>
              <a:ea typeface="Calibri"/>
              <a:cs typeface="Calibri"/>
              <a:sym typeface="Calibri"/>
            </a:endParaRPr>
          </a:p>
        </p:txBody>
      </p:sp>
      <p:sp>
        <p:nvSpPr>
          <p:cNvPr id="273" name="Google Shape;273;p58"/>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b="0" i="0" sz="3200" u="none" cap="none" strike="noStrike">
              <a:solidFill>
                <a:schemeClr val="lt1"/>
              </a:solidFill>
              <a:latin typeface="Calibri"/>
              <a:ea typeface="Calibri"/>
              <a:cs typeface="Calibri"/>
              <a:sym typeface="Calibri"/>
            </a:endParaRPr>
          </a:p>
        </p:txBody>
      </p:sp>
      <p:pic>
        <p:nvPicPr>
          <p:cNvPr descr="http://upload.wikimedia.org/wikipedia/commons/thumb/8/89/236084main_MilkyWay-full-annotated.jpg/768px-236084main_MilkyWay-full-annotated.jpg" id="274" name="Google Shape;274;p58"/>
          <p:cNvPicPr preferRelativeResize="0"/>
          <p:nvPr/>
        </p:nvPicPr>
        <p:blipFill rotWithShape="1">
          <a:blip r:embed="rId3">
            <a:alphaModFix/>
          </a:blip>
          <a:srcRect b="0" l="0" r="0" t="0"/>
          <a:stretch/>
        </p:blipFill>
        <p:spPr>
          <a:xfrm>
            <a:off x="914400" y="0"/>
            <a:ext cx="73152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78" name="Shape 278"/>
        <p:cNvGrpSpPr/>
        <p:nvPr/>
      </p:nvGrpSpPr>
      <p:grpSpPr>
        <a:xfrm>
          <a:off x="0" y="0"/>
          <a:ext cx="0" cy="0"/>
          <a:chOff x="0" y="0"/>
          <a:chExt cx="0" cy="0"/>
        </a:xfrm>
      </p:grpSpPr>
      <p:sp>
        <p:nvSpPr>
          <p:cNvPr id="279" name="Google Shape;279;p59"/>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t/>
            </a:r>
            <a:endParaRPr b="0" i="0" sz="4400" u="none" cap="none" strike="noStrike">
              <a:solidFill>
                <a:schemeClr val="lt1"/>
              </a:solidFill>
              <a:latin typeface="Calibri"/>
              <a:ea typeface="Calibri"/>
              <a:cs typeface="Calibri"/>
              <a:sym typeface="Calibri"/>
            </a:endParaRPr>
          </a:p>
        </p:txBody>
      </p:sp>
      <p:sp>
        <p:nvSpPr>
          <p:cNvPr id="280" name="Google Shape;280;p59"/>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b="0" i="0" sz="3200" u="none" cap="none" strike="noStrike">
              <a:solidFill>
                <a:schemeClr val="lt1"/>
              </a:solidFill>
              <a:latin typeface="Calibri"/>
              <a:ea typeface="Calibri"/>
              <a:cs typeface="Calibri"/>
              <a:sym typeface="Calibri"/>
            </a:endParaRPr>
          </a:p>
        </p:txBody>
      </p:sp>
      <p:pic>
        <p:nvPicPr>
          <p:cNvPr descr="http://upload.wikimedia.org/wikipedia/commons/e/e4/Milky_Way_infrared.jpg" id="281" name="Google Shape;281;p59"/>
          <p:cNvPicPr preferRelativeResize="0"/>
          <p:nvPr/>
        </p:nvPicPr>
        <p:blipFill rotWithShape="1">
          <a:blip r:embed="rId3">
            <a:alphaModFix/>
          </a:blip>
          <a:srcRect b="0" l="0" r="0" t="0"/>
          <a:stretch/>
        </p:blipFill>
        <p:spPr>
          <a:xfrm>
            <a:off x="16412" y="1447800"/>
            <a:ext cx="9127586" cy="46976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285" name="Shape 285"/>
        <p:cNvGrpSpPr/>
        <p:nvPr/>
      </p:nvGrpSpPr>
      <p:grpSpPr>
        <a:xfrm>
          <a:off x="0" y="0"/>
          <a:ext cx="0" cy="0"/>
          <a:chOff x="0" y="0"/>
          <a:chExt cx="0" cy="0"/>
        </a:xfrm>
      </p:grpSpPr>
      <p:sp>
        <p:nvSpPr>
          <p:cNvPr id="286" name="Google Shape;286;p60"/>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b="0" i="0" lang="en-US" sz="4400" u="none" cap="none" strike="noStrike">
                <a:solidFill>
                  <a:schemeClr val="lt1"/>
                </a:solidFill>
                <a:latin typeface="Calibri"/>
                <a:ea typeface="Calibri"/>
                <a:cs typeface="Calibri"/>
                <a:sym typeface="Calibri"/>
              </a:rPr>
              <a:t>4. Ecliptic</a:t>
            </a:r>
            <a:endParaRPr b="0" i="0" sz="4400" u="none" cap="none" strike="noStrike">
              <a:solidFill>
                <a:schemeClr val="lt1"/>
              </a:solidFill>
              <a:latin typeface="Calibri"/>
              <a:ea typeface="Calibri"/>
              <a:cs typeface="Calibri"/>
              <a:sym typeface="Calibri"/>
            </a:endParaRPr>
          </a:p>
        </p:txBody>
      </p:sp>
      <p:sp>
        <p:nvSpPr>
          <p:cNvPr id="287" name="Google Shape;287;p60"/>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3200"/>
              <a:buFont typeface="Arial"/>
              <a:buNone/>
            </a:pPr>
            <a:r>
              <a:rPr b="0" i="0" lang="en-US" sz="3200" u="none" cap="none" strike="noStrike">
                <a:solidFill>
                  <a:schemeClr val="lt1"/>
                </a:solidFill>
                <a:latin typeface="Calibri"/>
                <a:ea typeface="Calibri"/>
                <a:cs typeface="Calibri"/>
                <a:sym typeface="Calibri"/>
              </a:rPr>
              <a:t>I’ve never seen it used – maybe for Solar astronomy?</a:t>
            </a:r>
            <a:endParaRPr b="0" i="0" sz="32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91" name="Shape 291"/>
        <p:cNvGrpSpPr/>
        <p:nvPr/>
      </p:nvGrpSpPr>
      <p:grpSpPr>
        <a:xfrm>
          <a:off x="0" y="0"/>
          <a:ext cx="0" cy="0"/>
          <a:chOff x="0" y="0"/>
          <a:chExt cx="0" cy="0"/>
        </a:xfrm>
      </p:grpSpPr>
      <p:sp>
        <p:nvSpPr>
          <p:cNvPr id="292" name="Google Shape;292;p61"/>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lang="en-US">
                <a:solidFill>
                  <a:srgbClr val="000000"/>
                </a:solidFill>
              </a:rPr>
              <a:t>4</a:t>
            </a:r>
            <a:r>
              <a:rPr b="0" i="0" lang="en-US" sz="4400" u="none" cap="none" strike="noStrike">
                <a:solidFill>
                  <a:srgbClr val="000000"/>
                </a:solidFill>
                <a:latin typeface="Calibri"/>
                <a:ea typeface="Calibri"/>
                <a:cs typeface="Calibri"/>
                <a:sym typeface="Calibri"/>
              </a:rPr>
              <a:t>. Equatorial</a:t>
            </a:r>
            <a:endParaRPr b="0" i="0" sz="4400" u="none" cap="none" strike="noStrike">
              <a:solidFill>
                <a:srgbClr val="000000"/>
              </a:solidFill>
              <a:latin typeface="Calibri"/>
              <a:ea typeface="Calibri"/>
              <a:cs typeface="Calibri"/>
              <a:sym typeface="Calibri"/>
            </a:endParaRPr>
          </a:p>
        </p:txBody>
      </p:sp>
      <p:sp>
        <p:nvSpPr>
          <p:cNvPr id="293" name="Google Shape;293;p61"/>
          <p:cNvSpPr txBox="1"/>
          <p:nvPr/>
        </p:nvSpPr>
        <p:spPr>
          <a:xfrm>
            <a:off x="452718" y="4419600"/>
            <a:ext cx="8229600" cy="20343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lt1"/>
              </a:buClr>
              <a:buSzPts val="1760"/>
              <a:buFont typeface="Arial"/>
              <a:buNone/>
            </a:pPr>
            <a:r>
              <a:rPr lang="en-US" sz="1760">
                <a:latin typeface="Calibri"/>
                <a:ea typeface="Calibri"/>
                <a:cs typeface="Calibri"/>
                <a:sym typeface="Calibri"/>
              </a:rPr>
              <a:t>For this system:</a:t>
            </a:r>
            <a:endParaRPr/>
          </a:p>
          <a:p>
            <a:pPr indent="-514350" lvl="0" marL="514350" marR="0" rtl="0" algn="l">
              <a:lnSpc>
                <a:spcPct val="80000"/>
              </a:lnSpc>
              <a:spcBef>
                <a:spcPts val="352"/>
              </a:spcBef>
              <a:spcAft>
                <a:spcPts val="0"/>
              </a:spcAft>
              <a:buClr>
                <a:srgbClr val="000000"/>
              </a:buClr>
              <a:buSzPts val="1760"/>
              <a:buFont typeface="Arial"/>
              <a:buAutoNum type="arabicParenR"/>
            </a:pPr>
            <a:r>
              <a:rPr lang="en-US" sz="1760">
                <a:latin typeface="Calibri"/>
                <a:ea typeface="Calibri"/>
                <a:cs typeface="Calibri"/>
                <a:sym typeface="Calibri"/>
              </a:rPr>
              <a:t>Right Ascention (longitude) (RA, α) (increases CCW from NCP)</a:t>
            </a:r>
            <a:endParaRPr sz="1760">
              <a:latin typeface="Calibri"/>
              <a:ea typeface="Calibri"/>
              <a:cs typeface="Calibri"/>
              <a:sym typeface="Calibri"/>
            </a:endParaRPr>
          </a:p>
          <a:p>
            <a:pPr indent="-514350" lvl="0" marL="514350" marR="0" rtl="0" algn="l">
              <a:lnSpc>
                <a:spcPct val="80000"/>
              </a:lnSpc>
              <a:spcBef>
                <a:spcPts val="352"/>
              </a:spcBef>
              <a:spcAft>
                <a:spcPts val="0"/>
              </a:spcAft>
              <a:buClr>
                <a:srgbClr val="000000"/>
              </a:buClr>
              <a:buSzPts val="1760"/>
              <a:buFont typeface="Arial"/>
              <a:buAutoNum type="arabicParenR"/>
            </a:pPr>
            <a:r>
              <a:rPr lang="en-US" sz="1760">
                <a:latin typeface="Calibri"/>
                <a:ea typeface="Calibri"/>
                <a:cs typeface="Calibri"/>
                <a:sym typeface="Calibri"/>
              </a:rPr>
              <a:t>Declination (latitude) (Dec., δ)</a:t>
            </a:r>
            <a:endParaRPr sz="1760">
              <a:latin typeface="Calibri"/>
              <a:ea typeface="Calibri"/>
              <a:cs typeface="Calibri"/>
              <a:sym typeface="Calibri"/>
            </a:endParaRPr>
          </a:p>
          <a:p>
            <a:pPr indent="-514350" lvl="0" marL="514350" marR="0" rtl="0" algn="l">
              <a:lnSpc>
                <a:spcPct val="80000"/>
              </a:lnSpc>
              <a:spcBef>
                <a:spcPts val="352"/>
              </a:spcBef>
              <a:spcAft>
                <a:spcPts val="0"/>
              </a:spcAft>
              <a:buClr>
                <a:srgbClr val="000000"/>
              </a:buClr>
              <a:buSzPts val="1760"/>
              <a:buFont typeface="Arial"/>
              <a:buAutoNum type="arabicParenR"/>
            </a:pPr>
            <a:r>
              <a:rPr lang="en-US" sz="1760">
                <a:latin typeface="Calibri"/>
                <a:ea typeface="Calibri"/>
                <a:cs typeface="Calibri"/>
                <a:sym typeface="Calibri"/>
              </a:rPr>
              <a:t>The Vernal Equinox (ϒ) defines the “prime meridian” (0 longitude)</a:t>
            </a:r>
            <a:endParaRPr sz="1760">
              <a:latin typeface="Calibri"/>
              <a:ea typeface="Calibri"/>
              <a:cs typeface="Calibri"/>
              <a:sym typeface="Calibri"/>
            </a:endParaRPr>
          </a:p>
          <a:p>
            <a:pPr indent="-514350" lvl="0" marL="514350" marR="0" rtl="0" algn="l">
              <a:lnSpc>
                <a:spcPct val="80000"/>
              </a:lnSpc>
              <a:spcBef>
                <a:spcPts val="352"/>
              </a:spcBef>
              <a:spcAft>
                <a:spcPts val="0"/>
              </a:spcAft>
              <a:buClr>
                <a:srgbClr val="000000"/>
              </a:buClr>
              <a:buSzPts val="1760"/>
              <a:buFont typeface="Arial"/>
              <a:buAutoNum type="arabicParenR"/>
            </a:pPr>
            <a:r>
              <a:rPr lang="en-US" sz="1760">
                <a:latin typeface="Calibri"/>
                <a:ea typeface="Calibri"/>
                <a:cs typeface="Calibri"/>
                <a:sym typeface="Calibri"/>
              </a:rPr>
              <a:t>The Celestial Equator (0 latitude)</a:t>
            </a:r>
            <a:endParaRPr/>
          </a:p>
          <a:p>
            <a:pPr indent="-514350" lvl="0" marL="514350" marR="0" rtl="0" algn="l">
              <a:lnSpc>
                <a:spcPct val="80000"/>
              </a:lnSpc>
              <a:spcBef>
                <a:spcPts val="352"/>
              </a:spcBef>
              <a:spcAft>
                <a:spcPts val="0"/>
              </a:spcAft>
              <a:buClr>
                <a:srgbClr val="000000"/>
              </a:buClr>
              <a:buSzPts val="1760"/>
              <a:buFont typeface="Arial"/>
              <a:buAutoNum type="arabicParenR"/>
            </a:pPr>
            <a:r>
              <a:rPr lang="en-US" sz="1760">
                <a:latin typeface="Calibri"/>
                <a:ea typeface="Calibri"/>
                <a:cs typeface="Calibri"/>
                <a:sym typeface="Calibri"/>
              </a:rPr>
              <a:t>Center of the Earth OR Center of the Sun</a:t>
            </a:r>
            <a:endParaRPr/>
          </a:p>
          <a:p>
            <a:pPr indent="0" lvl="0" marL="0" marR="0" rtl="0" algn="l">
              <a:lnSpc>
                <a:spcPct val="80000"/>
              </a:lnSpc>
              <a:spcBef>
                <a:spcPts val="352"/>
              </a:spcBef>
              <a:spcAft>
                <a:spcPts val="0"/>
              </a:spcAft>
              <a:buClr>
                <a:schemeClr val="lt1"/>
              </a:buClr>
              <a:buSzPts val="1760"/>
              <a:buFont typeface="Arial"/>
              <a:buNone/>
            </a:pPr>
            <a:r>
              <a:rPr lang="en-US" sz="1760">
                <a:latin typeface="Calibri"/>
                <a:ea typeface="Calibri"/>
                <a:cs typeface="Calibri"/>
                <a:sym typeface="Calibri"/>
              </a:rPr>
              <a:t>Poles are north (+90 deg. Dec.) and south (-90 deg. Dec.) celestial poles (NCP, SCP)</a:t>
            </a:r>
            <a:endParaRPr sz="1760">
              <a:latin typeface="Calibri"/>
              <a:ea typeface="Calibri"/>
              <a:cs typeface="Calibri"/>
              <a:sym typeface="Calibri"/>
            </a:endParaRPr>
          </a:p>
        </p:txBody>
      </p:sp>
      <p:pic>
        <p:nvPicPr>
          <p:cNvPr descr="http://star-www.st-and.ac.uk/~fv/webnotes/RADEC.GIF" id="294" name="Google Shape;294;p61"/>
          <p:cNvPicPr preferRelativeResize="0"/>
          <p:nvPr/>
        </p:nvPicPr>
        <p:blipFill rotWithShape="1">
          <a:blip r:embed="rId3">
            <a:alphaModFix/>
          </a:blip>
          <a:srcRect b="0" l="0" r="0" t="0"/>
          <a:stretch/>
        </p:blipFill>
        <p:spPr>
          <a:xfrm>
            <a:off x="1371600" y="1318739"/>
            <a:ext cx="3124199" cy="3087415"/>
          </a:xfrm>
          <a:prstGeom prst="rect">
            <a:avLst/>
          </a:prstGeom>
          <a:noFill/>
          <a:ln>
            <a:noFill/>
          </a:ln>
        </p:spPr>
      </p:pic>
      <p:pic>
        <p:nvPicPr>
          <p:cNvPr descr="http://burro.cwru.edu/academics/Astr306/Coords/I08-20-celestialsphere.jpg" id="295" name="Google Shape;295;p61"/>
          <p:cNvPicPr preferRelativeResize="0"/>
          <p:nvPr/>
        </p:nvPicPr>
        <p:blipFill rotWithShape="1">
          <a:blip r:embed="rId4">
            <a:alphaModFix/>
          </a:blip>
          <a:srcRect b="0" l="0" r="0" t="0"/>
          <a:stretch/>
        </p:blipFill>
        <p:spPr>
          <a:xfrm>
            <a:off x="4876800" y="1318739"/>
            <a:ext cx="2948740" cy="30226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99" name="Shape 299"/>
        <p:cNvGrpSpPr/>
        <p:nvPr/>
      </p:nvGrpSpPr>
      <p:grpSpPr>
        <a:xfrm>
          <a:off x="0" y="0"/>
          <a:ext cx="0" cy="0"/>
          <a:chOff x="0" y="0"/>
          <a:chExt cx="0" cy="0"/>
        </a:xfrm>
      </p:grpSpPr>
      <p:sp>
        <p:nvSpPr>
          <p:cNvPr id="300" name="Google Shape;300;p62"/>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b="0" i="0" lang="en-US" sz="4400" u="none" cap="none" strike="noStrike">
                <a:solidFill>
                  <a:srgbClr val="000000"/>
                </a:solidFill>
                <a:latin typeface="Calibri"/>
                <a:ea typeface="Calibri"/>
                <a:cs typeface="Calibri"/>
                <a:sym typeface="Calibri"/>
              </a:rPr>
              <a:t>Declination</a:t>
            </a:r>
            <a:endParaRPr b="0" i="0" sz="4400" u="none" cap="none" strike="noStrike">
              <a:solidFill>
                <a:srgbClr val="000000"/>
              </a:solidFill>
              <a:latin typeface="Calibri"/>
              <a:ea typeface="Calibri"/>
              <a:cs typeface="Calibri"/>
              <a:sym typeface="Calibri"/>
            </a:endParaRPr>
          </a:p>
        </p:txBody>
      </p:sp>
      <p:sp>
        <p:nvSpPr>
          <p:cNvPr id="301" name="Google Shape;301;p62"/>
          <p:cNvSpPr txBox="1"/>
          <p:nvPr>
            <p:ph idx="1" type="body"/>
          </p:nvPr>
        </p:nvSpPr>
        <p:spPr>
          <a:xfrm>
            <a:off x="457200" y="4075800"/>
            <a:ext cx="8229600" cy="24687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The declination measures angular distance from the NCP or SCP</a:t>
            </a:r>
            <a:endParaRPr>
              <a:solidFill>
                <a:srgbClr val="000000"/>
              </a:solidFill>
            </a:endParaRPr>
          </a:p>
          <a:p>
            <a:pPr indent="0" lvl="0" marL="0" marR="0" rtl="0" algn="l">
              <a:lnSpc>
                <a:spcPct val="80000"/>
              </a:lnSpc>
              <a:spcBef>
                <a:spcPts val="352"/>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For northern hemisphere:</a:t>
            </a:r>
            <a:endParaRPr>
              <a:solidFill>
                <a:srgbClr val="000000"/>
              </a:solidFill>
            </a:endParaRPr>
          </a:p>
          <a:p>
            <a:pPr indent="-342900" lvl="0" marL="342900" marR="0" rtl="0" algn="l">
              <a:lnSpc>
                <a:spcPct val="80000"/>
              </a:lnSpc>
              <a:spcBef>
                <a:spcPts val="352"/>
              </a:spcBef>
              <a:spcAft>
                <a:spcPts val="0"/>
              </a:spcAft>
              <a:buClr>
                <a:srgbClr val="000000"/>
              </a:buClr>
              <a:buSzPts val="1760"/>
              <a:buFont typeface="Arial"/>
              <a:buChar char="•"/>
            </a:pPr>
            <a:r>
              <a:rPr b="0" i="0" lang="en-US" sz="1760" u="none" cap="none" strike="noStrike">
                <a:solidFill>
                  <a:srgbClr val="000000"/>
                </a:solidFill>
                <a:latin typeface="Calibri"/>
                <a:ea typeface="Calibri"/>
                <a:cs typeface="Calibri"/>
                <a:sym typeface="Calibri"/>
              </a:rPr>
              <a:t>Sources with dec &gt; 90 – lat are always visible (circumpolar – never visible in south for same lat)</a:t>
            </a:r>
            <a:endParaRPr>
              <a:solidFill>
                <a:srgbClr val="000000"/>
              </a:solidFill>
            </a:endParaRPr>
          </a:p>
          <a:p>
            <a:pPr indent="-342900" lvl="0" marL="342900" marR="0" rtl="0" algn="l">
              <a:lnSpc>
                <a:spcPct val="80000"/>
              </a:lnSpc>
              <a:spcBef>
                <a:spcPts val="352"/>
              </a:spcBef>
              <a:spcAft>
                <a:spcPts val="0"/>
              </a:spcAft>
              <a:buClr>
                <a:srgbClr val="000000"/>
              </a:buClr>
              <a:buSzPts val="1760"/>
              <a:buFont typeface="Arial"/>
              <a:buChar char="•"/>
            </a:pPr>
            <a:r>
              <a:rPr b="0" i="0" lang="en-US" sz="1760" u="none" cap="none" strike="noStrike">
                <a:solidFill>
                  <a:srgbClr val="000000"/>
                </a:solidFill>
                <a:latin typeface="Calibri"/>
                <a:ea typeface="Calibri"/>
                <a:cs typeface="Calibri"/>
                <a:sym typeface="Calibri"/>
              </a:rPr>
              <a:t>Sources with dec &lt; lat – 90 are never visible (circumpolar in south for same lat)</a:t>
            </a:r>
            <a:endParaRPr>
              <a:solidFill>
                <a:srgbClr val="000000"/>
              </a:solidFill>
            </a:endParaRPr>
          </a:p>
          <a:p>
            <a:pPr indent="0" lvl="0" marL="0" marR="0" rtl="0" algn="l">
              <a:lnSpc>
                <a:spcPct val="80000"/>
              </a:lnSpc>
              <a:spcBef>
                <a:spcPts val="352"/>
              </a:spcBef>
              <a:spcAft>
                <a:spcPts val="0"/>
              </a:spcAft>
              <a:buClr>
                <a:schemeClr val="lt1"/>
              </a:buClr>
              <a:buSzPts val="1760"/>
              <a:buFont typeface="Arial"/>
              <a:buNone/>
            </a:pPr>
            <a:r>
              <a:t/>
            </a:r>
            <a:endParaRPr b="0" i="0" sz="1760" u="none" cap="none" strike="noStrike">
              <a:solidFill>
                <a:srgbClr val="000000"/>
              </a:solidFill>
              <a:latin typeface="Calibri"/>
              <a:ea typeface="Calibri"/>
              <a:cs typeface="Calibri"/>
              <a:sym typeface="Calibri"/>
            </a:endParaRPr>
          </a:p>
          <a:p>
            <a:pPr indent="0" lvl="0" marL="0" marR="0" rtl="0" algn="l">
              <a:lnSpc>
                <a:spcPct val="80000"/>
              </a:lnSpc>
              <a:spcBef>
                <a:spcPts val="352"/>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For southern hemisphere (lat is absolute value here):</a:t>
            </a:r>
            <a:endParaRPr b="0" i="0" sz="1760" u="none" cap="none" strike="noStrike">
              <a:solidFill>
                <a:srgbClr val="000000"/>
              </a:solidFill>
              <a:latin typeface="Calibri"/>
              <a:ea typeface="Calibri"/>
              <a:cs typeface="Calibri"/>
              <a:sym typeface="Calibri"/>
            </a:endParaRPr>
          </a:p>
          <a:p>
            <a:pPr indent="-342900" lvl="0" marL="342900" marR="0" rtl="0" algn="l">
              <a:lnSpc>
                <a:spcPct val="80000"/>
              </a:lnSpc>
              <a:spcBef>
                <a:spcPts val="352"/>
              </a:spcBef>
              <a:spcAft>
                <a:spcPts val="0"/>
              </a:spcAft>
              <a:buClr>
                <a:srgbClr val="000000"/>
              </a:buClr>
              <a:buSzPts val="1760"/>
              <a:buFont typeface="Arial"/>
              <a:buChar char="•"/>
            </a:pPr>
            <a:r>
              <a:rPr b="0" i="0" lang="en-US" sz="1760" u="none" cap="none" strike="noStrike">
                <a:solidFill>
                  <a:srgbClr val="000000"/>
                </a:solidFill>
                <a:latin typeface="Calibri"/>
                <a:ea typeface="Calibri"/>
                <a:cs typeface="Calibri"/>
                <a:sym typeface="Calibri"/>
              </a:rPr>
              <a:t>Sources with dec &lt; lat – 90 are always visible (circumpolar)</a:t>
            </a:r>
            <a:endParaRPr>
              <a:solidFill>
                <a:srgbClr val="000000"/>
              </a:solidFill>
            </a:endParaRPr>
          </a:p>
          <a:p>
            <a:pPr indent="-342900" lvl="0" marL="342900" marR="0" rtl="0" algn="l">
              <a:lnSpc>
                <a:spcPct val="80000"/>
              </a:lnSpc>
              <a:spcBef>
                <a:spcPts val="352"/>
              </a:spcBef>
              <a:spcAft>
                <a:spcPts val="0"/>
              </a:spcAft>
              <a:buClr>
                <a:srgbClr val="000000"/>
              </a:buClr>
              <a:buSzPts val="1760"/>
              <a:buFont typeface="Arial"/>
              <a:buChar char="•"/>
            </a:pPr>
            <a:r>
              <a:rPr b="0" i="0" lang="en-US" sz="1760" u="none" cap="none" strike="noStrike">
                <a:solidFill>
                  <a:srgbClr val="000000"/>
                </a:solidFill>
                <a:latin typeface="Calibri"/>
                <a:ea typeface="Calibri"/>
                <a:cs typeface="Calibri"/>
                <a:sym typeface="Calibri"/>
              </a:rPr>
              <a:t>Sources with dec &gt; 90 – lat are never visible</a:t>
            </a:r>
            <a:endParaRPr>
              <a:solidFill>
                <a:srgbClr val="000000"/>
              </a:solidFill>
            </a:endParaRPr>
          </a:p>
          <a:p>
            <a:pPr indent="0" lvl="0" marL="0" marR="0" rtl="0" algn="l">
              <a:lnSpc>
                <a:spcPct val="80000"/>
              </a:lnSpc>
              <a:spcBef>
                <a:spcPts val="352"/>
              </a:spcBef>
              <a:spcAft>
                <a:spcPts val="0"/>
              </a:spcAft>
              <a:buClr>
                <a:schemeClr val="lt1"/>
              </a:buClr>
              <a:buSzPts val="1760"/>
              <a:buFont typeface="Arial"/>
              <a:buNone/>
            </a:pPr>
            <a:r>
              <a:t/>
            </a:r>
            <a:endParaRPr b="0" i="0" sz="1760" u="none" cap="none" strike="noStrike">
              <a:solidFill>
                <a:srgbClr val="000000"/>
              </a:solidFill>
              <a:latin typeface="Calibri"/>
              <a:ea typeface="Calibri"/>
              <a:cs typeface="Calibri"/>
              <a:sym typeface="Calibri"/>
            </a:endParaRPr>
          </a:p>
        </p:txBody>
      </p:sp>
      <p:pic>
        <p:nvPicPr>
          <p:cNvPr descr="https://dept.astro.lsa.umich.edu/ugactivities/Labs/coords/coord_transit.gif" id="302" name="Google Shape;302;p62"/>
          <p:cNvPicPr preferRelativeResize="0"/>
          <p:nvPr/>
        </p:nvPicPr>
        <p:blipFill rotWithShape="1">
          <a:blip r:embed="rId3">
            <a:alphaModFix/>
          </a:blip>
          <a:srcRect b="0" l="0" r="0" t="0"/>
          <a:stretch/>
        </p:blipFill>
        <p:spPr>
          <a:xfrm>
            <a:off x="2438400" y="1066800"/>
            <a:ext cx="4191000" cy="303014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06" name="Shape 306"/>
        <p:cNvGrpSpPr/>
        <p:nvPr/>
      </p:nvGrpSpPr>
      <p:grpSpPr>
        <a:xfrm>
          <a:off x="0" y="0"/>
          <a:ext cx="0" cy="0"/>
          <a:chOff x="0" y="0"/>
          <a:chExt cx="0" cy="0"/>
        </a:xfrm>
      </p:grpSpPr>
      <p:sp>
        <p:nvSpPr>
          <p:cNvPr id="307" name="Google Shape;307;p63"/>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b="0" i="0" lang="en-US" sz="4400" u="none" cap="none" strike="noStrike">
                <a:solidFill>
                  <a:srgbClr val="000000"/>
                </a:solidFill>
                <a:latin typeface="Calibri"/>
                <a:ea typeface="Calibri"/>
                <a:cs typeface="Calibri"/>
                <a:sym typeface="Calibri"/>
              </a:rPr>
              <a:t>Right Ascension and Hour Angle</a:t>
            </a:r>
            <a:endParaRPr b="0" i="0" sz="4400" u="none" cap="none" strike="noStrike">
              <a:solidFill>
                <a:srgbClr val="000000"/>
              </a:solidFill>
              <a:latin typeface="Calibri"/>
              <a:ea typeface="Calibri"/>
              <a:cs typeface="Calibri"/>
              <a:sym typeface="Calibri"/>
            </a:endParaRPr>
          </a:p>
        </p:txBody>
      </p:sp>
      <p:sp>
        <p:nvSpPr>
          <p:cNvPr id="308" name="Google Shape;308;p63"/>
          <p:cNvSpPr txBox="1"/>
          <p:nvPr>
            <p:ph idx="1" type="body"/>
          </p:nvPr>
        </p:nvSpPr>
        <p:spPr>
          <a:xfrm>
            <a:off x="457200" y="4343400"/>
            <a:ext cx="8229600" cy="20574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Hour Angle (HA) is the angle between the celestial meridian (from horizontal system) to the object’s RA</a:t>
            </a:r>
            <a:endParaRPr>
              <a:solidFill>
                <a:srgbClr val="000000"/>
              </a:solidFill>
            </a:endParaRPr>
          </a:p>
          <a:p>
            <a:pPr indent="0" lvl="0" marL="0" marR="0" rtl="0" algn="l">
              <a:lnSpc>
                <a:spcPct val="80000"/>
              </a:lnSpc>
              <a:spcBef>
                <a:spcPts val="352"/>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	If an object is transiting, the HA is zero</a:t>
            </a:r>
            <a:endParaRPr>
              <a:solidFill>
                <a:srgbClr val="000000"/>
              </a:solidFill>
            </a:endParaRPr>
          </a:p>
          <a:p>
            <a:pPr indent="0" lvl="0" marL="0" marR="0" rtl="0" algn="l">
              <a:lnSpc>
                <a:spcPct val="80000"/>
              </a:lnSpc>
              <a:spcBef>
                <a:spcPts val="352"/>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	Objects before transit have negative HA</a:t>
            </a:r>
            <a:endParaRPr>
              <a:solidFill>
                <a:srgbClr val="000000"/>
              </a:solidFill>
            </a:endParaRPr>
          </a:p>
          <a:p>
            <a:pPr indent="0" lvl="0" marL="0" marR="0" rtl="0" algn="l">
              <a:lnSpc>
                <a:spcPct val="80000"/>
              </a:lnSpc>
              <a:spcBef>
                <a:spcPts val="352"/>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	Objects after transit have positive HA</a:t>
            </a:r>
            <a:endParaRPr b="0" i="0" sz="1760" u="none" cap="none" strike="noStrike">
              <a:solidFill>
                <a:srgbClr val="000000"/>
              </a:solidFill>
              <a:latin typeface="Calibri"/>
              <a:ea typeface="Calibri"/>
              <a:cs typeface="Calibri"/>
              <a:sym typeface="Calibri"/>
            </a:endParaRPr>
          </a:p>
          <a:p>
            <a:pPr indent="0" lvl="0" marL="0" marR="0" rtl="0" algn="l">
              <a:lnSpc>
                <a:spcPct val="80000"/>
              </a:lnSpc>
              <a:spcBef>
                <a:spcPts val="352"/>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	As time passes, the HA increases</a:t>
            </a:r>
            <a:endParaRPr>
              <a:solidFill>
                <a:srgbClr val="000000"/>
              </a:solidFill>
            </a:endParaRPr>
          </a:p>
          <a:p>
            <a:pPr indent="0" lvl="0" marL="0" marR="0" rtl="0" algn="l">
              <a:lnSpc>
                <a:spcPct val="80000"/>
              </a:lnSpc>
              <a:spcBef>
                <a:spcPts val="352"/>
              </a:spcBef>
              <a:spcAft>
                <a:spcPts val="0"/>
              </a:spcAft>
              <a:buClr>
                <a:schemeClr val="lt1"/>
              </a:buClr>
              <a:buSzPts val="1760"/>
              <a:buFont typeface="Arial"/>
              <a:buNone/>
            </a:pPr>
            <a:r>
              <a:rPr b="0" i="0" lang="en-US" sz="1760" u="none" cap="none" strike="noStrike">
                <a:solidFill>
                  <a:srgbClr val="000000"/>
                </a:solidFill>
                <a:latin typeface="Calibri"/>
                <a:ea typeface="Calibri"/>
                <a:cs typeface="Calibri"/>
                <a:sym typeface="Calibri"/>
              </a:rPr>
              <a:t>	When will on object with HA = -2h transit?</a:t>
            </a:r>
            <a:endParaRPr b="0" i="0" sz="1760" u="none" cap="none" strike="noStrike">
              <a:solidFill>
                <a:srgbClr val="000000"/>
              </a:solidFill>
              <a:latin typeface="Calibri"/>
              <a:ea typeface="Calibri"/>
              <a:cs typeface="Calibri"/>
              <a:sym typeface="Calibri"/>
            </a:endParaRPr>
          </a:p>
          <a:p>
            <a:pPr indent="-231140" lvl="0" marL="342900" marR="0" rtl="0" algn="l">
              <a:lnSpc>
                <a:spcPct val="80000"/>
              </a:lnSpc>
              <a:spcBef>
                <a:spcPts val="352"/>
              </a:spcBef>
              <a:spcAft>
                <a:spcPts val="0"/>
              </a:spcAft>
              <a:buClr>
                <a:schemeClr val="lt1"/>
              </a:buClr>
              <a:buSzPts val="1760"/>
              <a:buFont typeface="Arial"/>
              <a:buNone/>
            </a:pPr>
            <a:r>
              <a:t/>
            </a:r>
            <a:endParaRPr b="0" i="0" sz="1760" u="none" cap="none" strike="noStrike">
              <a:solidFill>
                <a:srgbClr val="000000"/>
              </a:solidFill>
              <a:latin typeface="Calibri"/>
              <a:ea typeface="Calibri"/>
              <a:cs typeface="Calibri"/>
              <a:sym typeface="Calibri"/>
            </a:endParaRPr>
          </a:p>
        </p:txBody>
      </p:sp>
      <p:pic>
        <p:nvPicPr>
          <p:cNvPr descr="https://dept.astro.lsa.umich.edu/ugactivities/Labs/coords/coord_transit.gif" id="309" name="Google Shape;309;p63"/>
          <p:cNvPicPr preferRelativeResize="0"/>
          <p:nvPr/>
        </p:nvPicPr>
        <p:blipFill rotWithShape="1">
          <a:blip r:embed="rId3">
            <a:alphaModFix/>
          </a:blip>
          <a:srcRect b="0" l="0" r="0" t="0"/>
          <a:stretch/>
        </p:blipFill>
        <p:spPr>
          <a:xfrm>
            <a:off x="2438400" y="1295400"/>
            <a:ext cx="4191000" cy="303014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13" name="Shape 313"/>
        <p:cNvGrpSpPr/>
        <p:nvPr/>
      </p:nvGrpSpPr>
      <p:grpSpPr>
        <a:xfrm>
          <a:off x="0" y="0"/>
          <a:ext cx="0" cy="0"/>
          <a:chOff x="0" y="0"/>
          <a:chExt cx="0" cy="0"/>
        </a:xfrm>
      </p:grpSpPr>
      <p:sp>
        <p:nvSpPr>
          <p:cNvPr id="314" name="Google Shape;314;p64"/>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rPr b="0" i="0" lang="en-US" sz="4400" u="none" cap="none" strike="noStrike">
                <a:solidFill>
                  <a:srgbClr val="000000"/>
                </a:solidFill>
                <a:latin typeface="Calibri"/>
                <a:ea typeface="Calibri"/>
                <a:cs typeface="Calibri"/>
                <a:sym typeface="Calibri"/>
              </a:rPr>
              <a:t>Right Ascension and Precession</a:t>
            </a:r>
            <a:endParaRPr b="0" i="0" sz="4400" u="none" cap="none" strike="noStrike">
              <a:solidFill>
                <a:srgbClr val="000000"/>
              </a:solidFill>
              <a:latin typeface="Calibri"/>
              <a:ea typeface="Calibri"/>
              <a:cs typeface="Calibri"/>
              <a:sym typeface="Calibri"/>
            </a:endParaRPr>
          </a:p>
        </p:txBody>
      </p:sp>
      <p:sp>
        <p:nvSpPr>
          <p:cNvPr id="315" name="Google Shape;315;p64"/>
          <p:cNvSpPr txBox="1"/>
          <p:nvPr>
            <p:ph idx="1" type="body"/>
          </p:nvPr>
        </p:nvSpPr>
        <p:spPr>
          <a:xfrm>
            <a:off x="457200" y="4724400"/>
            <a:ext cx="8229600" cy="19050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lt1"/>
              </a:buClr>
              <a:buSzPts val="2240"/>
              <a:buFont typeface="Arial"/>
              <a:buNone/>
            </a:pPr>
            <a:r>
              <a:rPr b="0" i="0" lang="en-US" sz="2240" u="none" cap="none" strike="noStrike">
                <a:solidFill>
                  <a:srgbClr val="000000"/>
                </a:solidFill>
                <a:latin typeface="Calibri"/>
                <a:ea typeface="Calibri"/>
                <a:cs typeface="Calibri"/>
                <a:sym typeface="Calibri"/>
              </a:rPr>
              <a:t>The Equitorial system needs an “Equinox,” which specifies the location of the pole (and vernal equinox) for a given year.</a:t>
            </a:r>
            <a:endParaRPr>
              <a:solidFill>
                <a:srgbClr val="000000"/>
              </a:solidFill>
            </a:endParaRPr>
          </a:p>
          <a:p>
            <a:pPr indent="0" lvl="0" marL="0" marR="0" rtl="0" algn="l">
              <a:lnSpc>
                <a:spcPct val="80000"/>
              </a:lnSpc>
              <a:spcBef>
                <a:spcPts val="448"/>
              </a:spcBef>
              <a:spcAft>
                <a:spcPts val="0"/>
              </a:spcAft>
              <a:buClr>
                <a:schemeClr val="lt1"/>
              </a:buClr>
              <a:buSzPts val="2240"/>
              <a:buFont typeface="Arial"/>
              <a:buNone/>
            </a:pPr>
            <a:r>
              <a:rPr b="0" i="0" lang="en-US" sz="2240" u="none" cap="none" strike="noStrike">
                <a:solidFill>
                  <a:srgbClr val="000000"/>
                </a:solidFill>
                <a:latin typeface="Calibri"/>
                <a:ea typeface="Calibri"/>
                <a:cs typeface="Calibri"/>
                <a:sym typeface="Calibri"/>
              </a:rPr>
              <a:t>We are currently using “J2000,” but “B1950” is still common, and “J2050” will become popular around 2025 I guess.</a:t>
            </a:r>
            <a:endParaRPr>
              <a:solidFill>
                <a:srgbClr val="000000"/>
              </a:solidFill>
            </a:endParaRPr>
          </a:p>
          <a:p>
            <a:pPr indent="0" lvl="0" marL="0" marR="0" rtl="0" algn="l">
              <a:lnSpc>
                <a:spcPct val="80000"/>
              </a:lnSpc>
              <a:spcBef>
                <a:spcPts val="448"/>
              </a:spcBef>
              <a:spcAft>
                <a:spcPts val="0"/>
              </a:spcAft>
              <a:buClr>
                <a:schemeClr val="lt1"/>
              </a:buClr>
              <a:buSzPts val="2240"/>
              <a:buFont typeface="Arial"/>
              <a:buNone/>
            </a:pPr>
            <a:r>
              <a:rPr b="0" i="0" lang="en-US" sz="2240" u="none" cap="none" strike="noStrike">
                <a:solidFill>
                  <a:srgbClr val="000000"/>
                </a:solidFill>
                <a:latin typeface="Calibri"/>
                <a:ea typeface="Calibri"/>
                <a:cs typeface="Calibri"/>
                <a:sym typeface="Calibri"/>
              </a:rPr>
              <a:t>The reason why we need this complication will not be completely clear until we talk about time</a:t>
            </a:r>
            <a:endParaRPr b="0" i="0" sz="2240" u="none" cap="none" strike="noStrike">
              <a:solidFill>
                <a:srgbClr val="000000"/>
              </a:solidFill>
              <a:latin typeface="Calibri"/>
              <a:ea typeface="Calibri"/>
              <a:cs typeface="Calibri"/>
              <a:sym typeface="Calibri"/>
            </a:endParaRPr>
          </a:p>
        </p:txBody>
      </p:sp>
      <p:pic>
        <p:nvPicPr>
          <p:cNvPr descr="http://oceanworld.tamu.edu/students/iceage/images/precession_1.jpg" id="316" name="Google Shape;316;p64"/>
          <p:cNvPicPr preferRelativeResize="0"/>
          <p:nvPr/>
        </p:nvPicPr>
        <p:blipFill rotWithShape="1">
          <a:blip r:embed="rId3">
            <a:alphaModFix/>
          </a:blip>
          <a:srcRect b="0" l="0" r="0" t="0"/>
          <a:stretch/>
        </p:blipFill>
        <p:spPr>
          <a:xfrm>
            <a:off x="304800" y="1371600"/>
            <a:ext cx="4762500" cy="3000376"/>
          </a:xfrm>
          <a:prstGeom prst="rect">
            <a:avLst/>
          </a:prstGeom>
          <a:noFill/>
          <a:ln>
            <a:noFill/>
          </a:ln>
        </p:spPr>
      </p:pic>
      <p:pic>
        <p:nvPicPr>
          <p:cNvPr descr="http://upload.wikimedia.org/wikipedia/commons/thumb/8/82/Gyroscope_precession.gif/220px-Gyroscope_precession.gif" id="317" name="Google Shape;317;p64"/>
          <p:cNvPicPr preferRelativeResize="0"/>
          <p:nvPr/>
        </p:nvPicPr>
        <p:blipFill rotWithShape="1">
          <a:blip r:embed="rId4">
            <a:alphaModFix/>
          </a:blip>
          <a:srcRect b="0" l="0" r="0" t="0"/>
          <a:stretch/>
        </p:blipFill>
        <p:spPr>
          <a:xfrm>
            <a:off x="5867400" y="1557712"/>
            <a:ext cx="2971800" cy="29718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21" name="Shape 321"/>
        <p:cNvGrpSpPr/>
        <p:nvPr/>
      </p:nvGrpSpPr>
      <p:grpSpPr>
        <a:xfrm>
          <a:off x="0" y="0"/>
          <a:ext cx="0" cy="0"/>
          <a:chOff x="0" y="0"/>
          <a:chExt cx="0" cy="0"/>
        </a:xfrm>
      </p:grpSpPr>
      <p:sp>
        <p:nvSpPr>
          <p:cNvPr id="322" name="Google Shape;322;p65"/>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3959"/>
              <a:buFont typeface="Calibri"/>
              <a:buNone/>
            </a:pPr>
            <a:r>
              <a:rPr b="0" i="0" lang="en-US" sz="3600" u="none" cap="none" strike="noStrike">
                <a:solidFill>
                  <a:srgbClr val="000000"/>
                </a:solidFill>
                <a:latin typeface="Calibri"/>
                <a:ea typeface="Calibri"/>
                <a:cs typeface="Calibri"/>
                <a:sym typeface="Calibri"/>
              </a:rPr>
              <a:t>Converting Between Coordinate Systems</a:t>
            </a:r>
            <a:endParaRPr b="0" i="0" sz="3600" u="none" cap="none" strike="noStrike">
              <a:solidFill>
                <a:srgbClr val="000000"/>
              </a:solidFill>
              <a:latin typeface="Calibri"/>
              <a:ea typeface="Calibri"/>
              <a:cs typeface="Calibri"/>
              <a:sym typeface="Calibri"/>
            </a:endParaRPr>
          </a:p>
        </p:txBody>
      </p:sp>
      <p:sp>
        <p:nvSpPr>
          <p:cNvPr id="323" name="Google Shape;323;p65"/>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2800"/>
              <a:buFont typeface="Arial"/>
              <a:buNone/>
            </a:pPr>
            <a:r>
              <a:rPr b="0" i="0" lang="en-US" sz="2800" u="none" cap="none" strike="noStrike">
                <a:solidFill>
                  <a:srgbClr val="434343"/>
                </a:solidFill>
                <a:latin typeface="Calibri"/>
                <a:ea typeface="Calibri"/>
                <a:cs typeface="Calibri"/>
                <a:sym typeface="Calibri"/>
              </a:rPr>
              <a:t>Equatorial and Galactic</a:t>
            </a:r>
            <a:endParaRPr>
              <a:solidFill>
                <a:srgbClr val="434343"/>
              </a:solidFill>
            </a:endParaRPr>
          </a:p>
          <a:p>
            <a:pPr indent="0" lvl="0" marL="0" marR="0" rtl="0" algn="l">
              <a:spcBef>
                <a:spcPts val="560"/>
              </a:spcBef>
              <a:spcAft>
                <a:spcPts val="0"/>
              </a:spcAft>
              <a:buClr>
                <a:schemeClr val="lt1"/>
              </a:buClr>
              <a:buSzPts val="2800"/>
              <a:buFont typeface="Arial"/>
              <a:buNone/>
            </a:pPr>
            <a:r>
              <a:rPr b="0" i="0" lang="en-US" sz="2800" u="none" cap="none" strike="noStrike">
                <a:solidFill>
                  <a:srgbClr val="434343"/>
                </a:solidFill>
                <a:latin typeface="Calibri"/>
                <a:ea typeface="Calibri"/>
                <a:cs typeface="Calibri"/>
                <a:sym typeface="Calibri"/>
              </a:rPr>
              <a:t>Use coordinate converters for accuracy of course</a:t>
            </a:r>
            <a:endParaRPr b="0" i="0" sz="2800" u="none" cap="none" strike="noStrike">
              <a:solidFill>
                <a:srgbClr val="434343"/>
              </a:solidFill>
              <a:latin typeface="Calibri"/>
              <a:ea typeface="Calibri"/>
              <a:cs typeface="Calibri"/>
              <a:sym typeface="Calibri"/>
            </a:endParaRPr>
          </a:p>
        </p:txBody>
      </p:sp>
      <p:pic>
        <p:nvPicPr>
          <p:cNvPr descr="http://egg.astro.cornell.edu/alfalfa/grads/ims13/gal_coord.gif" id="324" name="Google Shape;324;p65"/>
          <p:cNvPicPr preferRelativeResize="0"/>
          <p:nvPr/>
        </p:nvPicPr>
        <p:blipFill rotWithShape="1">
          <a:blip r:embed="rId3">
            <a:alphaModFix/>
          </a:blip>
          <a:srcRect b="0" l="0" r="0" t="0"/>
          <a:stretch/>
        </p:blipFill>
        <p:spPr>
          <a:xfrm>
            <a:off x="0" y="2124075"/>
            <a:ext cx="9229725" cy="47339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329" name="Shape 329"/>
        <p:cNvGrpSpPr/>
        <p:nvPr/>
      </p:nvGrpSpPr>
      <p:grpSpPr>
        <a:xfrm>
          <a:off x="0" y="0"/>
          <a:ext cx="0" cy="0"/>
          <a:chOff x="0" y="0"/>
          <a:chExt cx="0" cy="0"/>
        </a:xfrm>
      </p:grpSpPr>
      <p:sp>
        <p:nvSpPr>
          <p:cNvPr id="330" name="Google Shape;330;p66"/>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3959"/>
              <a:buFont typeface="Calibri"/>
              <a:buNone/>
            </a:pPr>
            <a:r>
              <a:rPr b="0" i="0" lang="en-US" sz="3600" u="none" cap="none" strike="noStrike">
                <a:solidFill>
                  <a:srgbClr val="FFFFFF"/>
                </a:solidFill>
                <a:latin typeface="Calibri"/>
                <a:ea typeface="Calibri"/>
                <a:cs typeface="Calibri"/>
                <a:sym typeface="Calibri"/>
              </a:rPr>
              <a:t>Converting Between Coordinate Systems</a:t>
            </a:r>
            <a:endParaRPr b="0" i="0" sz="3600" u="none" cap="none" strike="noStrike">
              <a:solidFill>
                <a:srgbClr val="FFFFFF"/>
              </a:solidFill>
              <a:latin typeface="Calibri"/>
              <a:ea typeface="Calibri"/>
              <a:cs typeface="Calibri"/>
              <a:sym typeface="Calibri"/>
            </a:endParaRPr>
          </a:p>
        </p:txBody>
      </p:sp>
      <p:sp>
        <p:nvSpPr>
          <p:cNvPr id="331" name="Google Shape;331;p66"/>
          <p:cNvSpPr txBox="1"/>
          <p:nvPr>
            <p:ph idx="1" type="body"/>
          </p:nvPr>
        </p:nvSpPr>
        <p:spPr>
          <a:xfrm>
            <a:off x="591075" y="1089125"/>
            <a:ext cx="8229600" cy="5181600"/>
          </a:xfrm>
          <a:prstGeom prst="rect">
            <a:avLst/>
          </a:prstGeom>
          <a:blipFill rotWithShape="1">
            <a:blip r:embed="rId3">
              <a:alphaModFix/>
            </a:blip>
            <a:stretch>
              <a:fillRect b="0" l="-1849" r="0" t="-15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3200" u="none" cap="none" strike="noStrike">
                <a:latin typeface="Calibri"/>
                <a:ea typeface="Calibri"/>
                <a:cs typeface="Calibri"/>
                <a:sym typeface="Calibri"/>
              </a:rPr>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solidFill>
          <a:srgbClr val="FFFFFF"/>
        </a:solidFill>
      </p:bgPr>
    </p:bg>
    <p:spTree>
      <p:nvGrpSpPr>
        <p:cNvPr id="335" name="Shape 335"/>
        <p:cNvGrpSpPr/>
        <p:nvPr/>
      </p:nvGrpSpPr>
      <p:grpSpPr>
        <a:xfrm>
          <a:off x="0" y="0"/>
          <a:ext cx="0" cy="0"/>
          <a:chOff x="0" y="0"/>
          <a:chExt cx="0" cy="0"/>
        </a:xfrm>
      </p:grpSpPr>
      <p:sp>
        <p:nvSpPr>
          <p:cNvPr id="336" name="Google Shape;336;p67"/>
          <p:cNvSpPr txBox="1"/>
          <p:nvPr>
            <p:ph type="title"/>
          </p:nvPr>
        </p:nvSpPr>
        <p:spPr>
          <a:xfrm>
            <a:off x="457200" y="122238"/>
            <a:ext cx="8229600" cy="792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4400"/>
              <a:buFont typeface="Calibri"/>
              <a:buNone/>
            </a:pPr>
            <a:r>
              <a:t/>
            </a:r>
            <a:endParaRPr b="0" i="0" sz="4400" u="none" cap="none" strike="noStrike">
              <a:solidFill>
                <a:schemeClr val="lt1"/>
              </a:solidFill>
              <a:latin typeface="Calibri"/>
              <a:ea typeface="Calibri"/>
              <a:cs typeface="Calibri"/>
              <a:sym typeface="Calibri"/>
            </a:endParaRPr>
          </a:p>
        </p:txBody>
      </p:sp>
      <p:sp>
        <p:nvSpPr>
          <p:cNvPr id="337" name="Google Shape;337;p67"/>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b="0" i="0" sz="3200" u="none" cap="none" strike="noStrike">
              <a:solidFill>
                <a:schemeClr val="lt1"/>
              </a:solidFill>
              <a:latin typeface="Calibri"/>
              <a:ea typeface="Calibri"/>
              <a:cs typeface="Calibri"/>
              <a:sym typeface="Calibri"/>
            </a:endParaRPr>
          </a:p>
        </p:txBody>
      </p:sp>
      <p:pic>
        <p:nvPicPr>
          <p:cNvPr descr="http://star-www.st-and.ac.uk/~fv/webnotes/galaxy.GIF" id="338" name="Google Shape;338;p67"/>
          <p:cNvPicPr preferRelativeResize="0"/>
          <p:nvPr/>
        </p:nvPicPr>
        <p:blipFill rotWithShape="1">
          <a:blip r:embed="rId3">
            <a:alphaModFix/>
          </a:blip>
          <a:srcRect b="0" l="0" r="0" t="0"/>
          <a:stretch/>
        </p:blipFill>
        <p:spPr>
          <a:xfrm>
            <a:off x="1143000" y="0"/>
            <a:ext cx="6666190" cy="687488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2" name="Shape 342"/>
        <p:cNvGrpSpPr/>
        <p:nvPr/>
      </p:nvGrpSpPr>
      <p:grpSpPr>
        <a:xfrm>
          <a:off x="0" y="0"/>
          <a:ext cx="0" cy="0"/>
          <a:chOff x="0" y="0"/>
          <a:chExt cx="0" cy="0"/>
        </a:xfrm>
      </p:grpSpPr>
      <p:sp>
        <p:nvSpPr>
          <p:cNvPr id="343" name="Google Shape;343;p68"/>
          <p:cNvSpPr/>
          <p:nvPr/>
        </p:nvSpPr>
        <p:spPr>
          <a:xfrm>
            <a:off x="685800" y="2130480"/>
            <a:ext cx="7771680" cy="146916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44" name="Google Shape;344;p68"/>
          <p:cNvSpPr/>
          <p:nvPr/>
        </p:nvSpPr>
        <p:spPr>
          <a:xfrm>
            <a:off x="457200" y="1604520"/>
            <a:ext cx="8228880" cy="397692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345" name="Google Shape;345;p68"/>
          <p:cNvPicPr preferRelativeResize="0"/>
          <p:nvPr/>
        </p:nvPicPr>
        <p:blipFill rotWithShape="1">
          <a:blip r:embed="rId3">
            <a:alphaModFix/>
          </a:blip>
          <a:srcRect b="0" l="0" r="0" t="0"/>
          <a:stretch/>
        </p:blipFill>
        <p:spPr>
          <a:xfrm>
            <a:off x="1039680" y="254520"/>
            <a:ext cx="7131960" cy="66031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9" name="Shape 349"/>
        <p:cNvGrpSpPr/>
        <p:nvPr/>
      </p:nvGrpSpPr>
      <p:grpSpPr>
        <a:xfrm>
          <a:off x="0" y="0"/>
          <a:ext cx="0" cy="0"/>
          <a:chOff x="0" y="0"/>
          <a:chExt cx="0" cy="0"/>
        </a:xfrm>
      </p:grpSpPr>
      <p:sp>
        <p:nvSpPr>
          <p:cNvPr id="350" name="Google Shape;350;p69"/>
          <p:cNvSpPr/>
          <p:nvPr/>
        </p:nvSpPr>
        <p:spPr>
          <a:xfrm>
            <a:off x="457200" y="122400"/>
            <a:ext cx="8228880" cy="79128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Calibri"/>
                <a:ea typeface="Calibri"/>
                <a:cs typeface="Calibri"/>
                <a:sym typeface="Calibri"/>
              </a:rPr>
              <a:t>Equation of Time</a:t>
            </a:r>
            <a:endParaRPr b="0" i="0" sz="1800" u="none" cap="none" strike="noStrike">
              <a:solidFill>
                <a:srgbClr val="000000"/>
              </a:solidFill>
              <a:latin typeface="Arial"/>
              <a:ea typeface="Arial"/>
              <a:cs typeface="Arial"/>
              <a:sym typeface="Arial"/>
            </a:endParaRPr>
          </a:p>
        </p:txBody>
      </p:sp>
      <p:sp>
        <p:nvSpPr>
          <p:cNvPr id="351" name="Google Shape;351;p69"/>
          <p:cNvSpPr/>
          <p:nvPr/>
        </p:nvSpPr>
        <p:spPr>
          <a:xfrm>
            <a:off x="457200" y="4876920"/>
            <a:ext cx="8228880" cy="137088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Calibri"/>
                <a:ea typeface="Calibri"/>
                <a:cs typeface="Calibri"/>
                <a:sym typeface="Calibri"/>
              </a:rPr>
              <a:t>Tells you the amount of time the Sun is running fast or slow (the annalema) throughout the year.</a:t>
            </a:r>
            <a:endParaRPr b="0" i="0" sz="1800" u="none" cap="none" strike="noStrike">
              <a:solidFill>
                <a:srgbClr val="000000"/>
              </a:solidFill>
              <a:latin typeface="Arial"/>
              <a:ea typeface="Arial"/>
              <a:cs typeface="Arial"/>
              <a:sym typeface="Arial"/>
            </a:endParaRPr>
          </a:p>
        </p:txBody>
      </p:sp>
      <p:pic>
        <p:nvPicPr>
          <p:cNvPr id="352" name="Google Shape;352;p69"/>
          <p:cNvPicPr preferRelativeResize="0"/>
          <p:nvPr/>
        </p:nvPicPr>
        <p:blipFill rotWithShape="1">
          <a:blip r:embed="rId3">
            <a:alphaModFix/>
          </a:blip>
          <a:srcRect b="0" l="0" r="0" t="0"/>
          <a:stretch/>
        </p:blipFill>
        <p:spPr>
          <a:xfrm>
            <a:off x="2286000" y="990720"/>
            <a:ext cx="4470120" cy="383076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 name="Shape 356"/>
        <p:cNvGrpSpPr/>
        <p:nvPr/>
      </p:nvGrpSpPr>
      <p:grpSpPr>
        <a:xfrm>
          <a:off x="0" y="0"/>
          <a:ext cx="0" cy="0"/>
          <a:chOff x="0" y="0"/>
          <a:chExt cx="0" cy="0"/>
        </a:xfrm>
      </p:grpSpPr>
      <p:sp>
        <p:nvSpPr>
          <p:cNvPr id="357" name="Google Shape;357;p70"/>
          <p:cNvSpPr/>
          <p:nvPr/>
        </p:nvSpPr>
        <p:spPr>
          <a:xfrm>
            <a:off x="457200" y="122400"/>
            <a:ext cx="8228880" cy="79128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Calibri"/>
                <a:ea typeface="Calibri"/>
                <a:cs typeface="Calibri"/>
                <a:sym typeface="Calibri"/>
              </a:rPr>
              <a:t>Annalemma</a:t>
            </a:r>
            <a:endParaRPr b="0" i="0" sz="1800" u="none" cap="none" strike="noStrike">
              <a:solidFill>
                <a:srgbClr val="000000"/>
              </a:solidFill>
              <a:latin typeface="Arial"/>
              <a:ea typeface="Arial"/>
              <a:cs typeface="Arial"/>
              <a:sym typeface="Arial"/>
            </a:endParaRPr>
          </a:p>
        </p:txBody>
      </p:sp>
      <p:sp>
        <p:nvSpPr>
          <p:cNvPr id="358" name="Google Shape;358;p70"/>
          <p:cNvSpPr/>
          <p:nvPr/>
        </p:nvSpPr>
        <p:spPr>
          <a:xfrm>
            <a:off x="457200" y="5105520"/>
            <a:ext cx="8228880" cy="12945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The figure you get when you take a picture every day at the same time throughout the year.</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Sometimes the Sun runs “fast,” sometimes “slow”</a:t>
            </a:r>
            <a:endParaRPr b="0" i="0" sz="1800" u="none" cap="none" strike="noStrike">
              <a:solidFill>
                <a:srgbClr val="000000"/>
              </a:solidFill>
              <a:latin typeface="Arial"/>
              <a:ea typeface="Arial"/>
              <a:cs typeface="Arial"/>
              <a:sym typeface="Arial"/>
            </a:endParaRPr>
          </a:p>
        </p:txBody>
      </p:sp>
      <p:pic>
        <p:nvPicPr>
          <p:cNvPr id="359" name="Google Shape;359;p70"/>
          <p:cNvPicPr preferRelativeResize="0"/>
          <p:nvPr/>
        </p:nvPicPr>
        <p:blipFill rotWithShape="1">
          <a:blip r:embed="rId3">
            <a:alphaModFix/>
          </a:blip>
          <a:srcRect b="0" l="0" r="0" t="0"/>
          <a:stretch/>
        </p:blipFill>
        <p:spPr>
          <a:xfrm>
            <a:off x="457200" y="1066680"/>
            <a:ext cx="2539440" cy="3890880"/>
          </a:xfrm>
          <a:prstGeom prst="rect">
            <a:avLst/>
          </a:prstGeom>
          <a:noFill/>
          <a:ln>
            <a:noFill/>
          </a:ln>
        </p:spPr>
      </p:pic>
      <p:pic>
        <p:nvPicPr>
          <p:cNvPr id="360" name="Google Shape;360;p70"/>
          <p:cNvPicPr preferRelativeResize="0"/>
          <p:nvPr/>
        </p:nvPicPr>
        <p:blipFill rotWithShape="1">
          <a:blip r:embed="rId4">
            <a:alphaModFix/>
          </a:blip>
          <a:srcRect b="0" l="0" r="0" t="0"/>
          <a:stretch/>
        </p:blipFill>
        <p:spPr>
          <a:xfrm>
            <a:off x="3429000" y="1057680"/>
            <a:ext cx="5242320" cy="391608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Google Shape;365;p71"/>
          <p:cNvSpPr/>
          <p:nvPr/>
        </p:nvSpPr>
        <p:spPr>
          <a:xfrm>
            <a:off x="457200" y="122400"/>
            <a:ext cx="8228880" cy="79128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Calibri"/>
                <a:ea typeface="Calibri"/>
                <a:cs typeface="Calibri"/>
                <a:sym typeface="Calibri"/>
              </a:rPr>
              <a:t>Annalema</a:t>
            </a:r>
            <a:endParaRPr b="0" i="0" sz="1800" u="none" cap="none" strike="noStrike">
              <a:solidFill>
                <a:srgbClr val="000000"/>
              </a:solidFill>
              <a:latin typeface="Arial"/>
              <a:ea typeface="Arial"/>
              <a:cs typeface="Arial"/>
              <a:sym typeface="Arial"/>
            </a:endParaRPr>
          </a:p>
        </p:txBody>
      </p:sp>
      <p:sp>
        <p:nvSpPr>
          <p:cNvPr id="366" name="Google Shape;366;p71"/>
          <p:cNvSpPr/>
          <p:nvPr/>
        </p:nvSpPr>
        <p:spPr>
          <a:xfrm>
            <a:off x="457200" y="1600200"/>
            <a:ext cx="3072600" cy="45252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i="0" lang="en-US" sz="2200" u="none" cap="none" strike="noStrike">
                <a:solidFill>
                  <a:srgbClr val="000000"/>
                </a:solidFill>
                <a:latin typeface="Calibri"/>
                <a:ea typeface="Calibri"/>
                <a:cs typeface="Calibri"/>
                <a:sym typeface="Calibri"/>
              </a:rPr>
              <a:t>Shape caused by:</a:t>
            </a:r>
            <a:endParaRPr b="0" i="0" sz="1800" u="none" cap="none" strike="noStrike">
              <a:solidFill>
                <a:srgbClr val="000000"/>
              </a:solidFill>
              <a:latin typeface="Arial"/>
              <a:ea typeface="Arial"/>
              <a:cs typeface="Arial"/>
              <a:sym typeface="Arial"/>
            </a:endParaRPr>
          </a:p>
          <a:p>
            <a:pPr indent="-513720" lvl="0" marL="514440" marR="0" rtl="0" algn="l">
              <a:lnSpc>
                <a:spcPct val="100000"/>
              </a:lnSpc>
              <a:spcBef>
                <a:spcPts val="0"/>
              </a:spcBef>
              <a:spcAft>
                <a:spcPts val="0"/>
              </a:spcAft>
              <a:buClr>
                <a:srgbClr val="FFFFFF"/>
              </a:buClr>
              <a:buSzPts val="2200"/>
              <a:buFont typeface="Arial"/>
              <a:buAutoNum type="arabicParenR"/>
            </a:pPr>
            <a:r>
              <a:rPr b="0" i="0" lang="en-US" sz="2200" u="none" cap="none" strike="noStrike">
                <a:solidFill>
                  <a:srgbClr val="000000"/>
                </a:solidFill>
                <a:latin typeface="Calibri"/>
                <a:ea typeface="Calibri"/>
                <a:cs typeface="Calibri"/>
                <a:sym typeface="Calibri"/>
              </a:rPr>
              <a:t>Eccentricity of Earth’s orbit</a:t>
            </a:r>
            <a:endParaRPr b="0" i="0" sz="1800" u="none" cap="none" strike="noStrike">
              <a:solidFill>
                <a:srgbClr val="000000"/>
              </a:solidFill>
              <a:latin typeface="Arial"/>
              <a:ea typeface="Arial"/>
              <a:cs typeface="Arial"/>
              <a:sym typeface="Arial"/>
            </a:endParaRPr>
          </a:p>
          <a:p>
            <a:pPr indent="-513720" lvl="0" marL="514440" marR="0" rtl="0" algn="l">
              <a:lnSpc>
                <a:spcPct val="100000"/>
              </a:lnSpc>
              <a:spcBef>
                <a:spcPts val="0"/>
              </a:spcBef>
              <a:spcAft>
                <a:spcPts val="0"/>
              </a:spcAft>
              <a:buClr>
                <a:srgbClr val="FFFFFF"/>
              </a:buClr>
              <a:buSzPts val="2200"/>
              <a:buFont typeface="Arial"/>
              <a:buAutoNum type="arabicParenR"/>
            </a:pPr>
            <a:r>
              <a:rPr b="0" i="0" lang="en-US" sz="2200" u="none" cap="none" strike="noStrike">
                <a:solidFill>
                  <a:srgbClr val="000000"/>
                </a:solidFill>
                <a:latin typeface="Calibri"/>
                <a:ea typeface="Calibri"/>
                <a:cs typeface="Calibri"/>
                <a:sym typeface="Calibri"/>
              </a:rPr>
              <a:t>Tilt of Earth’s axis (“obliquity”)</a:t>
            </a:r>
            <a:endParaRPr b="0" i="0" sz="1800" u="none" cap="none" strike="noStrike">
              <a:solidFill>
                <a:srgbClr val="000000"/>
              </a:solidFill>
              <a:latin typeface="Arial"/>
              <a:ea typeface="Arial"/>
              <a:cs typeface="Arial"/>
              <a:sym typeface="Arial"/>
            </a:endParaRPr>
          </a:p>
          <a:p>
            <a:pPr indent="-513720" lvl="0" marL="514440" marR="0" rtl="0" algn="l">
              <a:lnSpc>
                <a:spcPct val="100000"/>
              </a:lnSpc>
              <a:spcBef>
                <a:spcPts val="0"/>
              </a:spcBef>
              <a:spcAft>
                <a:spcPts val="0"/>
              </a:spcAft>
              <a:buClr>
                <a:srgbClr val="FFFFFF"/>
              </a:buClr>
              <a:buSzPts val="2200"/>
              <a:buFont typeface="Arial"/>
              <a:buAutoNum type="arabicParenR"/>
            </a:pPr>
            <a:r>
              <a:rPr b="0" i="0" lang="en-US" sz="2200" u="none" cap="none" strike="noStrike">
                <a:solidFill>
                  <a:srgbClr val="000000"/>
                </a:solidFill>
                <a:latin typeface="Calibri"/>
                <a:ea typeface="Calibri"/>
                <a:cs typeface="Calibri"/>
                <a:sym typeface="Calibri"/>
              </a:rPr>
              <a:t>Tilt of annalema due to fact that Earth’s closest, furthest distance from Sun not exactly at the equinoxes.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pic>
        <p:nvPicPr>
          <p:cNvPr id="367" name="Google Shape;367;p71"/>
          <p:cNvPicPr preferRelativeResize="0"/>
          <p:nvPr/>
        </p:nvPicPr>
        <p:blipFill rotWithShape="1">
          <a:blip r:embed="rId3">
            <a:alphaModFix/>
          </a:blip>
          <a:srcRect b="0" l="0" r="0" t="0"/>
          <a:stretch/>
        </p:blipFill>
        <p:spPr>
          <a:xfrm>
            <a:off x="3530520" y="1447920"/>
            <a:ext cx="5180760" cy="38854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1" name="Shape 371"/>
        <p:cNvGrpSpPr/>
        <p:nvPr/>
      </p:nvGrpSpPr>
      <p:grpSpPr>
        <a:xfrm>
          <a:off x="0" y="0"/>
          <a:ext cx="0" cy="0"/>
          <a:chOff x="0" y="0"/>
          <a:chExt cx="0" cy="0"/>
        </a:xfrm>
      </p:grpSpPr>
      <p:sp>
        <p:nvSpPr>
          <p:cNvPr id="372" name="Google Shape;372;p72"/>
          <p:cNvSpPr/>
          <p:nvPr/>
        </p:nvSpPr>
        <p:spPr>
          <a:xfrm>
            <a:off x="457200" y="122400"/>
            <a:ext cx="8228880" cy="79128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Calibri"/>
                <a:ea typeface="Calibri"/>
                <a:cs typeface="Calibri"/>
                <a:sym typeface="Calibri"/>
              </a:rPr>
              <a:t>Sidereal Time</a:t>
            </a:r>
            <a:endParaRPr b="0" i="0" sz="1800" u="none" cap="none" strike="noStrike">
              <a:solidFill>
                <a:srgbClr val="000000"/>
              </a:solidFill>
              <a:latin typeface="Arial"/>
              <a:ea typeface="Arial"/>
              <a:cs typeface="Arial"/>
              <a:sym typeface="Arial"/>
            </a:endParaRPr>
          </a:p>
        </p:txBody>
      </p:sp>
      <p:sp>
        <p:nvSpPr>
          <p:cNvPr id="373" name="Google Shape;373;p72"/>
          <p:cNvSpPr/>
          <p:nvPr/>
        </p:nvSpPr>
        <p:spPr>
          <a:xfrm>
            <a:off x="457200" y="4952880"/>
            <a:ext cx="8228880" cy="1599480"/>
          </a:xfrm>
          <a:prstGeom prst="rect">
            <a:avLst/>
          </a:prstGeom>
          <a:noFill/>
          <a:ln>
            <a:noFill/>
          </a:ln>
        </p:spPr>
        <p:txBody>
          <a:bodyPr anchorCtr="0" anchor="t" bIns="45000" lIns="90000" spcFirstLastPara="1" rIns="90000" wrap="square" tIns="45000">
            <a:noAutofit/>
          </a:bodyPr>
          <a:lstStyle/>
          <a:p>
            <a:pPr indent="-342360" lvl="0" marL="343080" marR="0" rtl="0" algn="l">
              <a:lnSpc>
                <a:spcPct val="100000"/>
              </a:lnSpc>
              <a:spcBef>
                <a:spcPts val="0"/>
              </a:spcBef>
              <a:spcAft>
                <a:spcPts val="0"/>
              </a:spcAft>
              <a:buClr>
                <a:srgbClr val="FFFFFF"/>
              </a:buClr>
              <a:buSzPts val="2200"/>
              <a:buFont typeface="Arial"/>
              <a:buChar char="•"/>
            </a:pPr>
            <a:r>
              <a:rPr b="0" i="0" lang="en-US" sz="2200" u="none" cap="none" strike="noStrike">
                <a:solidFill>
                  <a:srgbClr val="000000"/>
                </a:solidFill>
                <a:latin typeface="Calibri"/>
                <a:ea typeface="Calibri"/>
                <a:cs typeface="Calibri"/>
                <a:sym typeface="Calibri"/>
              </a:rPr>
              <a:t>A sidereal day is about 23h 56m long.</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200"/>
              <a:buFont typeface="Arial"/>
              <a:buChar char="•"/>
            </a:pPr>
            <a:r>
              <a:rPr b="0" i="0" lang="en-US" sz="2200" u="none" cap="none" strike="noStrike">
                <a:solidFill>
                  <a:srgbClr val="000000"/>
                </a:solidFill>
                <a:latin typeface="Calibri"/>
                <a:ea typeface="Calibri"/>
                <a:cs typeface="Calibri"/>
                <a:sym typeface="Calibri"/>
              </a:rPr>
              <a:t>Every sidereal day the Sun is at the same place in the sky.</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200"/>
              <a:buFont typeface="Arial"/>
              <a:buChar char="•"/>
            </a:pPr>
            <a:r>
              <a:rPr b="0" i="0" lang="en-US" sz="2200" u="none" cap="none" strike="noStrike">
                <a:solidFill>
                  <a:srgbClr val="000000"/>
                </a:solidFill>
                <a:latin typeface="Calibri"/>
                <a:ea typeface="Calibri"/>
                <a:cs typeface="Calibri"/>
                <a:sym typeface="Calibri"/>
              </a:rPr>
              <a:t>The Sun is found 4 minutes of RA different each day. 2h per month = 4m per day.</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pic>
        <p:nvPicPr>
          <p:cNvPr id="374" name="Google Shape;374;p72"/>
          <p:cNvPicPr preferRelativeResize="0"/>
          <p:nvPr/>
        </p:nvPicPr>
        <p:blipFill rotWithShape="1">
          <a:blip r:embed="rId3">
            <a:alphaModFix/>
          </a:blip>
          <a:srcRect b="0" l="0" r="0" t="0"/>
          <a:stretch/>
        </p:blipFill>
        <p:spPr>
          <a:xfrm>
            <a:off x="457200" y="1120320"/>
            <a:ext cx="8152560" cy="36907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8" name="Shape 378"/>
        <p:cNvGrpSpPr/>
        <p:nvPr/>
      </p:nvGrpSpPr>
      <p:grpSpPr>
        <a:xfrm>
          <a:off x="0" y="0"/>
          <a:ext cx="0" cy="0"/>
          <a:chOff x="0" y="0"/>
          <a:chExt cx="0" cy="0"/>
        </a:xfrm>
      </p:grpSpPr>
      <p:sp>
        <p:nvSpPr>
          <p:cNvPr id="379" name="Google Shape;379;p73"/>
          <p:cNvSpPr/>
          <p:nvPr/>
        </p:nvSpPr>
        <p:spPr>
          <a:xfrm>
            <a:off x="457200" y="122400"/>
            <a:ext cx="8228880" cy="79128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Calibri"/>
                <a:ea typeface="Calibri"/>
                <a:cs typeface="Calibri"/>
                <a:sym typeface="Calibri"/>
              </a:rPr>
              <a:t>Local Sidereal Time (LST)</a:t>
            </a:r>
            <a:endParaRPr b="0" i="0" sz="1800" u="none" cap="none" strike="noStrike">
              <a:solidFill>
                <a:srgbClr val="000000"/>
              </a:solidFill>
              <a:latin typeface="Arial"/>
              <a:ea typeface="Arial"/>
              <a:cs typeface="Arial"/>
              <a:sym typeface="Arial"/>
            </a:endParaRPr>
          </a:p>
        </p:txBody>
      </p:sp>
      <p:sp>
        <p:nvSpPr>
          <p:cNvPr id="380" name="Google Shape;380;p73"/>
          <p:cNvSpPr/>
          <p:nvPr/>
        </p:nvSpPr>
        <p:spPr>
          <a:xfrm>
            <a:off x="457200" y="1066680"/>
            <a:ext cx="8228880" cy="5180760"/>
          </a:xfrm>
          <a:prstGeom prst="rect">
            <a:avLst/>
          </a:prstGeom>
          <a:noFill/>
          <a:ln>
            <a:noFill/>
          </a:ln>
        </p:spPr>
        <p:txBody>
          <a:bodyPr anchorCtr="0" anchor="t" bIns="45000" lIns="90000" spcFirstLastPara="1" rIns="90000" wrap="square" tIns="45000">
            <a:noAutofit/>
          </a:bodyPr>
          <a:lstStyle/>
          <a:p>
            <a:pPr indent="-342360" lvl="0" marL="343080" marR="0" rtl="0" algn="l">
              <a:lnSpc>
                <a:spcPct val="100000"/>
              </a:lnSpc>
              <a:spcBef>
                <a:spcPts val="0"/>
              </a:spcBef>
              <a:spcAft>
                <a:spcPts val="0"/>
              </a:spcAft>
              <a:buClr>
                <a:srgbClr val="FFFFFF"/>
              </a:buClr>
              <a:buSzPts val="3200"/>
              <a:buFont typeface="Arial"/>
              <a:buChar char="•"/>
            </a:pPr>
            <a:r>
              <a:rPr b="0" i="0" lang="en-US" sz="3200" u="none" cap="none" strike="noStrike">
                <a:solidFill>
                  <a:srgbClr val="000000"/>
                </a:solidFill>
                <a:latin typeface="Calibri"/>
                <a:ea typeface="Calibri"/>
                <a:cs typeface="Calibri"/>
                <a:sym typeface="Calibri"/>
              </a:rPr>
              <a:t>The RA of an object on your meridian is by definition the LST!!</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3200"/>
              <a:buFont typeface="Arial"/>
              <a:buChar char="•"/>
            </a:pPr>
            <a:r>
              <a:rPr b="0" i="0" lang="en-US" sz="3200" u="none" cap="none" strike="noStrike">
                <a:solidFill>
                  <a:srgbClr val="000000"/>
                </a:solidFill>
                <a:latin typeface="Calibri"/>
                <a:ea typeface="Calibri"/>
                <a:cs typeface="Calibri"/>
                <a:sym typeface="Calibri"/>
              </a:rPr>
              <a:t>HA = LST - RA</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3200"/>
              <a:buFont typeface="Arial"/>
              <a:buChar char="•"/>
            </a:pPr>
            <a:r>
              <a:rPr b="0" i="0" lang="en-US" sz="3200" u="none" cap="none" strike="noStrike">
                <a:solidFill>
                  <a:srgbClr val="000000"/>
                </a:solidFill>
                <a:latin typeface="Calibri"/>
                <a:ea typeface="Calibri"/>
                <a:cs typeface="Calibri"/>
                <a:sym typeface="Calibri"/>
              </a:rPr>
              <a:t>LST is the hour angle of the vernal equinox at your location</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3200"/>
              <a:buFont typeface="Arial"/>
              <a:buChar char="•"/>
            </a:pPr>
            <a:r>
              <a:rPr b="0" i="0" lang="en-US" sz="3200" u="none" cap="none" strike="noStrike">
                <a:solidFill>
                  <a:srgbClr val="000000"/>
                </a:solidFill>
                <a:latin typeface="Calibri"/>
                <a:ea typeface="Calibri"/>
                <a:cs typeface="Calibri"/>
                <a:sym typeface="Calibri"/>
              </a:rPr>
              <a:t>The Sun is found 2 hours advanced in RA each month, SO THIS IS THE DIFFERENCE BETWEEN LST and “normal” time!</a:t>
            </a:r>
            <a:endParaRPr b="0" i="0" sz="1800" u="none" cap="none" strike="noStrike">
              <a:solidFill>
                <a:srgbClr val="000000"/>
              </a:solidFill>
              <a:latin typeface="Arial"/>
              <a:ea typeface="Arial"/>
              <a:cs typeface="Arial"/>
              <a:sym typeface="Arial"/>
            </a:endParaRPr>
          </a:p>
        </p:txBody>
      </p:sp>
      <p:pic>
        <p:nvPicPr>
          <p:cNvPr id="381" name="Google Shape;381;p73"/>
          <p:cNvPicPr preferRelativeResize="0"/>
          <p:nvPr/>
        </p:nvPicPr>
        <p:blipFill rotWithShape="1">
          <a:blip r:embed="rId3">
            <a:alphaModFix/>
          </a:blip>
          <a:srcRect b="0" l="0" r="0" t="0"/>
          <a:stretch/>
        </p:blipFill>
        <p:spPr>
          <a:xfrm>
            <a:off x="4297680" y="5303520"/>
            <a:ext cx="4304520" cy="1366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5" name="Shape 385"/>
        <p:cNvGrpSpPr/>
        <p:nvPr/>
      </p:nvGrpSpPr>
      <p:grpSpPr>
        <a:xfrm>
          <a:off x="0" y="0"/>
          <a:ext cx="0" cy="0"/>
          <a:chOff x="0" y="0"/>
          <a:chExt cx="0" cy="0"/>
        </a:xfrm>
      </p:grpSpPr>
      <p:sp>
        <p:nvSpPr>
          <p:cNvPr id="386" name="Google Shape;386;p74"/>
          <p:cNvSpPr/>
          <p:nvPr/>
        </p:nvSpPr>
        <p:spPr>
          <a:xfrm>
            <a:off x="457200" y="122400"/>
            <a:ext cx="8228880" cy="791280"/>
          </a:xfrm>
          <a:prstGeom prst="rect">
            <a:avLst/>
          </a:prstGeom>
          <a:noFill/>
          <a:ln>
            <a:noFill/>
          </a:ln>
        </p:spPr>
        <p:txBody>
          <a:bodyPr anchorCtr="0" anchor="ctr" bIns="45000" lIns="90000" spcFirstLastPara="1" rIns="90000" wrap="square" tIns="450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Calibri"/>
                <a:ea typeface="Calibri"/>
                <a:cs typeface="Calibri"/>
                <a:sym typeface="Calibri"/>
              </a:rPr>
              <a:t>LST Calculators</a:t>
            </a:r>
            <a:endParaRPr b="0" i="0" sz="1800" u="none" cap="none" strike="noStrike">
              <a:solidFill>
                <a:srgbClr val="000000"/>
              </a:solidFill>
              <a:latin typeface="Arial"/>
              <a:ea typeface="Arial"/>
              <a:cs typeface="Arial"/>
              <a:sym typeface="Arial"/>
            </a:endParaRPr>
          </a:p>
        </p:txBody>
      </p:sp>
      <p:sp>
        <p:nvSpPr>
          <p:cNvPr id="387" name="Google Shape;387;p74"/>
          <p:cNvSpPr/>
          <p:nvPr/>
        </p:nvSpPr>
        <p:spPr>
          <a:xfrm>
            <a:off x="457200" y="1066680"/>
            <a:ext cx="8228880" cy="5180760"/>
          </a:xfrm>
          <a:prstGeom prst="rect">
            <a:avLst/>
          </a:prstGeom>
          <a:noFill/>
          <a:ln>
            <a:noFill/>
          </a:ln>
        </p:spPr>
        <p:txBody>
          <a:bodyPr anchorCtr="0" anchor="t" bIns="45000" lIns="90000" spcFirstLastPara="1" rIns="90000" wrap="square" tIns="45000">
            <a:noAutofit/>
          </a:bodyPr>
          <a:lstStyle/>
          <a:p>
            <a:pPr indent="-342360" lvl="0" marL="343080" marR="0" rtl="0" algn="l">
              <a:lnSpc>
                <a:spcPct val="100000"/>
              </a:lnSpc>
              <a:spcBef>
                <a:spcPts val="0"/>
              </a:spcBef>
              <a:spcAft>
                <a:spcPts val="0"/>
              </a:spcAft>
              <a:buClr>
                <a:srgbClr val="FFFFFF"/>
              </a:buClr>
              <a:buSzPts val="2000"/>
              <a:buFont typeface="Arial"/>
              <a:buChar char="•"/>
            </a:pPr>
            <a:r>
              <a:rPr b="0" i="0" lang="en-US" sz="2000" u="sng" cap="none" strike="noStrike">
                <a:solidFill>
                  <a:schemeClr val="hlink"/>
                </a:solidFill>
                <a:latin typeface="Calibri"/>
                <a:ea typeface="Calibri"/>
                <a:cs typeface="Calibri"/>
                <a:sym typeface="Calibri"/>
                <a:hlinkClick r:id="rId3"/>
              </a:rPr>
              <a:t>http://www.iiap.res.in/personnel/reks/software/javascript/calclst.php</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1800"/>
              <a:buFont typeface="Arial"/>
              <a:buChar char="•"/>
            </a:pPr>
            <a:r>
              <a:rPr b="0" i="0" lang="en-US" sz="1800" u="none" cap="none" strike="noStrike">
                <a:solidFill>
                  <a:srgbClr val="000000"/>
                </a:solidFill>
                <a:latin typeface="Calibri"/>
                <a:ea typeface="Calibri"/>
                <a:cs typeface="Calibri"/>
                <a:sym typeface="Calibri"/>
              </a:rPr>
              <a:t>http://www.wwu.edu/skywise/skymobile/skywatch.html</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000"/>
              <a:buFont typeface="Arial"/>
              <a:buChar char="•"/>
            </a:pPr>
            <a:r>
              <a:rPr b="0" i="0" lang="en-US" sz="2000" u="none" cap="none" strike="noStrike">
                <a:solidFill>
                  <a:srgbClr val="000000"/>
                </a:solidFill>
                <a:latin typeface="Calibri"/>
                <a:ea typeface="Calibri"/>
                <a:cs typeface="Calibri"/>
                <a:sym typeface="Calibri"/>
              </a:rPr>
              <a:t> </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000"/>
              <a:buFont typeface="Arial"/>
              <a:buChar char="•"/>
            </a:pPr>
            <a:r>
              <a:rPr b="0" i="0" lang="en-US" sz="2000" u="none" cap="none" strike="noStrike">
                <a:solidFill>
                  <a:srgbClr val="000000"/>
                </a:solidFill>
                <a:latin typeface="Calibri"/>
                <a:ea typeface="Calibri"/>
                <a:cs typeface="Calibri"/>
                <a:sym typeface="Calibri"/>
              </a:rPr>
              <a:t>Easiest to remove the longitude complication, for comprehension.</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000"/>
              <a:buFont typeface="Arial"/>
              <a:buChar char="•"/>
            </a:pPr>
            <a:r>
              <a:rPr b="0" i="0" lang="en-US" sz="2000" u="none" cap="none" strike="noStrike">
                <a:solidFill>
                  <a:srgbClr val="000000"/>
                </a:solidFill>
                <a:latin typeface="Calibri"/>
                <a:ea typeface="Calibri"/>
                <a:cs typeface="Calibri"/>
                <a:sym typeface="Calibri"/>
              </a:rPr>
              <a:t> </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000"/>
              <a:buFont typeface="Arial"/>
              <a:buChar char="•"/>
            </a:pPr>
            <a:r>
              <a:rPr b="0" i="0" lang="en-US" sz="2000" u="none" cap="none" strike="noStrike">
                <a:solidFill>
                  <a:srgbClr val="000000"/>
                </a:solidFill>
                <a:latin typeface="Calibri"/>
                <a:ea typeface="Calibri"/>
                <a:cs typeface="Calibri"/>
                <a:sym typeface="Calibri"/>
              </a:rPr>
              <a:t>On the Vernal Equinox, at Grenwich England, the Sun is at 0h RA.  The RA of an object on your meridian is the LST, so when the Sun is on your meridian (noon), the LST is 0h.</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000"/>
              <a:buFont typeface="Arial"/>
              <a:buChar char="•"/>
            </a:pPr>
            <a:r>
              <a:rPr b="0" i="0" lang="en-US" sz="2000" u="none" cap="none" strike="noStrike">
                <a:solidFill>
                  <a:srgbClr val="000000"/>
                </a:solidFill>
                <a:latin typeface="Calibri"/>
                <a:ea typeface="Calibri"/>
                <a:cs typeface="Calibri"/>
                <a:sym typeface="Calibri"/>
              </a:rPr>
              <a:t>LST must catch up 24 hours a year, so 6 months later on the fall equinox the LST and Solar time must be identical.</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000"/>
              <a:buFont typeface="Arial"/>
              <a:buChar char="•"/>
            </a:pPr>
            <a:r>
              <a:rPr b="0" i="0" lang="en-US" sz="2000" u="none" cap="none" strike="noStrike">
                <a:solidFill>
                  <a:srgbClr val="000000"/>
                </a:solidFill>
                <a:latin typeface="Calibri"/>
                <a:ea typeface="Calibri"/>
                <a:cs typeface="Calibri"/>
                <a:sym typeface="Calibri"/>
              </a:rPr>
              <a:t> </a:t>
            </a:r>
            <a:endParaRPr b="0" i="0" sz="1800" u="none" cap="none" strike="noStrike">
              <a:solidFill>
                <a:srgbClr val="000000"/>
              </a:solidFill>
              <a:latin typeface="Arial"/>
              <a:ea typeface="Arial"/>
              <a:cs typeface="Arial"/>
              <a:sym typeface="Arial"/>
            </a:endParaRPr>
          </a:p>
          <a:p>
            <a:pPr indent="-342360" lvl="0" marL="343080" marR="0" rtl="0" algn="l">
              <a:lnSpc>
                <a:spcPct val="100000"/>
              </a:lnSpc>
              <a:spcBef>
                <a:spcPts val="0"/>
              </a:spcBef>
              <a:spcAft>
                <a:spcPts val="0"/>
              </a:spcAft>
              <a:buClr>
                <a:srgbClr val="FFFFFF"/>
              </a:buClr>
              <a:buSzPts val="2000"/>
              <a:buFont typeface="Arial"/>
              <a:buChar char="•"/>
            </a:pPr>
            <a:r>
              <a:rPr b="0" i="0" lang="en-US" sz="2000" u="none" cap="none" strike="noStrike">
                <a:solidFill>
                  <a:srgbClr val="000000"/>
                </a:solidFill>
                <a:latin typeface="Calibri"/>
                <a:ea typeface="Calibri"/>
                <a:cs typeface="Calibri"/>
                <a:sym typeface="Calibri"/>
              </a:rPr>
              <a:t>Adding longitude complicates things further!</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391" name="Shape 391"/>
        <p:cNvGrpSpPr/>
        <p:nvPr/>
      </p:nvGrpSpPr>
      <p:grpSpPr>
        <a:xfrm>
          <a:off x="0" y="0"/>
          <a:ext cx="0" cy="0"/>
          <a:chOff x="0" y="0"/>
          <a:chExt cx="0" cy="0"/>
        </a:xfrm>
      </p:grpSpPr>
      <p:sp>
        <p:nvSpPr>
          <p:cNvPr id="392" name="Google Shape;392;p75"/>
          <p:cNvSpPr/>
          <p:nvPr/>
        </p:nvSpPr>
        <p:spPr>
          <a:xfrm>
            <a:off x="457200" y="122400"/>
            <a:ext cx="8228880" cy="79128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393" name="Google Shape;393;p75"/>
          <p:cNvPicPr preferRelativeResize="0"/>
          <p:nvPr/>
        </p:nvPicPr>
        <p:blipFill rotWithShape="1">
          <a:blip r:embed="rId3">
            <a:alphaModFix/>
          </a:blip>
          <a:srcRect b="0" l="0" r="0" t="0"/>
          <a:stretch/>
        </p:blipFill>
        <p:spPr>
          <a:xfrm>
            <a:off x="152280" y="380880"/>
            <a:ext cx="5714280" cy="3351960"/>
          </a:xfrm>
          <a:prstGeom prst="rect">
            <a:avLst/>
          </a:prstGeom>
          <a:noFill/>
          <a:ln>
            <a:noFill/>
          </a:ln>
        </p:spPr>
      </p:pic>
      <p:pic>
        <p:nvPicPr>
          <p:cNvPr id="394" name="Google Shape;394;p75"/>
          <p:cNvPicPr preferRelativeResize="0"/>
          <p:nvPr/>
        </p:nvPicPr>
        <p:blipFill rotWithShape="1">
          <a:blip r:embed="rId4">
            <a:alphaModFix/>
          </a:blip>
          <a:srcRect b="0" l="0" r="0" t="0"/>
          <a:stretch/>
        </p:blipFill>
        <p:spPr>
          <a:xfrm>
            <a:off x="5867280" y="571320"/>
            <a:ext cx="3209040" cy="297108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